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50" r:id="rId5"/>
    <p:sldMasterId id="2147483751" r:id="rId6"/>
    <p:sldMasterId id="2147483752" r:id="rId7"/>
    <p:sldMasterId id="2147483753"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Lst>
  <p:sldSz cy="5143500" cx="9144000"/>
  <p:notesSz cx="6858000" cy="9144000"/>
  <p:embeddedFontLst>
    <p:embeddedFont>
      <p:font typeface="Nunito"/>
      <p:regular r:id="rId31"/>
      <p:bold r:id="rId32"/>
      <p:italic r:id="rId33"/>
      <p:boldItalic r:id="rId34"/>
    </p:embeddedFont>
    <p:embeddedFont>
      <p:font typeface="Fira Sans Extra Condensed Medium"/>
      <p:regular r:id="rId35"/>
      <p:bold r:id="rId36"/>
      <p:italic r:id="rId37"/>
      <p:boldItalic r:id="rId38"/>
    </p:embeddedFont>
    <p:embeddedFont>
      <p:font typeface="Overpass Black"/>
      <p:bold r:id="rId39"/>
      <p:boldItalic r:id="rId40"/>
    </p:embeddedFont>
    <p:embeddedFont>
      <p:font typeface="Lobster"/>
      <p:regular r:id="rId41"/>
    </p:embeddedFont>
    <p:embeddedFont>
      <p:font typeface="Overpass"/>
      <p:regular r:id="rId42"/>
      <p:bold r:id="rId43"/>
      <p:italic r:id="rId44"/>
      <p:boldItalic r:id="rId45"/>
    </p:embeddedFont>
    <p:embeddedFont>
      <p:font typeface="Didact Gothic"/>
      <p:regular r:id="rId46"/>
    </p:embeddedFont>
    <p:embeddedFont>
      <p:font typeface="Open Sans SemiBold"/>
      <p:regular r:id="rId47"/>
      <p:bold r:id="rId48"/>
      <p:italic r:id="rId49"/>
      <p:boldItalic r:id="rId50"/>
    </p:embeddedFont>
    <p:embeddedFont>
      <p:font typeface="Josefin Sans"/>
      <p:regular r:id="rId51"/>
      <p:bold r:id="rId52"/>
      <p:italic r:id="rId53"/>
      <p:boldItalic r:id="rId54"/>
    </p:embeddedFont>
    <p:embeddedFont>
      <p:font typeface="Barlow Medium"/>
      <p:regular r:id="rId55"/>
      <p:bold r:id="rId56"/>
      <p:italic r:id="rId57"/>
      <p:boldItalic r:id="rId58"/>
    </p:embeddedFont>
    <p:embeddedFont>
      <p:font typeface="Open Sans ExtraBold"/>
      <p:bold r:id="rId59"/>
      <p:boldItalic r:id="rId60"/>
    </p:embeddedFont>
    <p:embeddedFont>
      <p:font typeface="Sanchez"/>
      <p:regular r:id="rId61"/>
      <p:italic r:id="rId62"/>
    </p:embeddedFont>
    <p:embeddedFont>
      <p:font typeface="Comfortaa"/>
      <p:regular r:id="rId63"/>
      <p:bold r:id="rId64"/>
    </p:embeddedFont>
    <p:embeddedFont>
      <p:font typeface="Open Sans"/>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28A5863-C44A-4103-9D74-7BD407B618AD}">
  <a:tblStyle styleId="{528A5863-C44A-4103-9D74-7BD407B618A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verpassBlack-boldItalic.fntdata"/><Relationship Id="rId42" Type="http://schemas.openxmlformats.org/officeDocument/2006/relationships/font" Target="fonts/Overpass-regular.fntdata"/><Relationship Id="rId41" Type="http://schemas.openxmlformats.org/officeDocument/2006/relationships/font" Target="fonts/Lobster-regular.fntdata"/><Relationship Id="rId44" Type="http://schemas.openxmlformats.org/officeDocument/2006/relationships/font" Target="fonts/Overpass-italic.fntdata"/><Relationship Id="rId43" Type="http://schemas.openxmlformats.org/officeDocument/2006/relationships/font" Target="fonts/Overpass-bold.fntdata"/><Relationship Id="rId46" Type="http://schemas.openxmlformats.org/officeDocument/2006/relationships/font" Target="fonts/DidactGothic-regular.fntdata"/><Relationship Id="rId45" Type="http://schemas.openxmlformats.org/officeDocument/2006/relationships/font" Target="fonts/Overpass-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48" Type="http://schemas.openxmlformats.org/officeDocument/2006/relationships/font" Target="fonts/OpenSansSemiBold-bold.fntdata"/><Relationship Id="rId47" Type="http://schemas.openxmlformats.org/officeDocument/2006/relationships/font" Target="fonts/OpenSansSemiBold-regular.fntdata"/><Relationship Id="rId49" Type="http://schemas.openxmlformats.org/officeDocument/2006/relationships/font" Target="fonts/OpenSansSemi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font" Target="fonts/Nunito-regular.fntdata"/><Relationship Id="rId30" Type="http://schemas.openxmlformats.org/officeDocument/2006/relationships/slide" Target="slides/slide21.xml"/><Relationship Id="rId33" Type="http://schemas.openxmlformats.org/officeDocument/2006/relationships/font" Target="fonts/Nunito-italic.fntdata"/><Relationship Id="rId32" Type="http://schemas.openxmlformats.org/officeDocument/2006/relationships/font" Target="fonts/Nunito-bold.fntdata"/><Relationship Id="rId35" Type="http://schemas.openxmlformats.org/officeDocument/2006/relationships/font" Target="fonts/FiraSansExtraCondensedMedium-regular.fntdata"/><Relationship Id="rId34" Type="http://schemas.openxmlformats.org/officeDocument/2006/relationships/font" Target="fonts/Nunito-boldItalic.fntdata"/><Relationship Id="rId37" Type="http://schemas.openxmlformats.org/officeDocument/2006/relationships/font" Target="fonts/FiraSansExtraCondensedMedium-italic.fntdata"/><Relationship Id="rId36" Type="http://schemas.openxmlformats.org/officeDocument/2006/relationships/font" Target="fonts/FiraSansExtraCondensedMedium-bold.fntdata"/><Relationship Id="rId39" Type="http://schemas.openxmlformats.org/officeDocument/2006/relationships/font" Target="fonts/OverpassBlack-bold.fntdata"/><Relationship Id="rId38" Type="http://schemas.openxmlformats.org/officeDocument/2006/relationships/font" Target="fonts/FiraSansExtraCondensedMedium-boldItalic.fntdata"/><Relationship Id="rId62" Type="http://schemas.openxmlformats.org/officeDocument/2006/relationships/font" Target="fonts/Sanchez-italic.fntdata"/><Relationship Id="rId61" Type="http://schemas.openxmlformats.org/officeDocument/2006/relationships/font" Target="fonts/Sanchez-regular.fntdata"/><Relationship Id="rId20" Type="http://schemas.openxmlformats.org/officeDocument/2006/relationships/slide" Target="slides/slide11.xml"/><Relationship Id="rId64" Type="http://schemas.openxmlformats.org/officeDocument/2006/relationships/font" Target="fonts/Comfortaa-bold.fntdata"/><Relationship Id="rId63" Type="http://schemas.openxmlformats.org/officeDocument/2006/relationships/font" Target="fonts/Comfortaa-regular.fntdata"/><Relationship Id="rId22" Type="http://schemas.openxmlformats.org/officeDocument/2006/relationships/slide" Target="slides/slide13.xml"/><Relationship Id="rId66" Type="http://schemas.openxmlformats.org/officeDocument/2006/relationships/font" Target="fonts/OpenSans-bold.fntdata"/><Relationship Id="rId21" Type="http://schemas.openxmlformats.org/officeDocument/2006/relationships/slide" Target="slides/slide12.xml"/><Relationship Id="rId65" Type="http://schemas.openxmlformats.org/officeDocument/2006/relationships/font" Target="fonts/OpenSans-regular.fntdata"/><Relationship Id="rId24" Type="http://schemas.openxmlformats.org/officeDocument/2006/relationships/slide" Target="slides/slide15.xml"/><Relationship Id="rId68" Type="http://schemas.openxmlformats.org/officeDocument/2006/relationships/font" Target="fonts/OpenSans-boldItalic.fntdata"/><Relationship Id="rId23" Type="http://schemas.openxmlformats.org/officeDocument/2006/relationships/slide" Target="slides/slide14.xml"/><Relationship Id="rId67" Type="http://schemas.openxmlformats.org/officeDocument/2006/relationships/font" Target="fonts/OpenSans-italic.fntdata"/><Relationship Id="rId60" Type="http://schemas.openxmlformats.org/officeDocument/2006/relationships/font" Target="fonts/OpenSansExtraBold-boldItalic.fntdata"/><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font" Target="fonts/JosefinSans-regular.fntdata"/><Relationship Id="rId50" Type="http://schemas.openxmlformats.org/officeDocument/2006/relationships/font" Target="fonts/OpenSansSemiBold-boldItalic.fntdata"/><Relationship Id="rId53" Type="http://schemas.openxmlformats.org/officeDocument/2006/relationships/font" Target="fonts/JosefinSans-italic.fntdata"/><Relationship Id="rId52" Type="http://schemas.openxmlformats.org/officeDocument/2006/relationships/font" Target="fonts/JosefinSans-bold.fntdata"/><Relationship Id="rId11" Type="http://schemas.openxmlformats.org/officeDocument/2006/relationships/slide" Target="slides/slide2.xml"/><Relationship Id="rId55" Type="http://schemas.openxmlformats.org/officeDocument/2006/relationships/font" Target="fonts/BarlowMedium-regular.fntdata"/><Relationship Id="rId10" Type="http://schemas.openxmlformats.org/officeDocument/2006/relationships/slide" Target="slides/slide1.xml"/><Relationship Id="rId54" Type="http://schemas.openxmlformats.org/officeDocument/2006/relationships/font" Target="fonts/JosefinSans-boldItalic.fntdata"/><Relationship Id="rId13" Type="http://schemas.openxmlformats.org/officeDocument/2006/relationships/slide" Target="slides/slide4.xml"/><Relationship Id="rId57" Type="http://schemas.openxmlformats.org/officeDocument/2006/relationships/font" Target="fonts/BarlowMedium-italic.fntdata"/><Relationship Id="rId12" Type="http://schemas.openxmlformats.org/officeDocument/2006/relationships/slide" Target="slides/slide3.xml"/><Relationship Id="rId56" Type="http://schemas.openxmlformats.org/officeDocument/2006/relationships/font" Target="fonts/BarlowMedium-bold.fntdata"/><Relationship Id="rId15" Type="http://schemas.openxmlformats.org/officeDocument/2006/relationships/slide" Target="slides/slide6.xml"/><Relationship Id="rId59" Type="http://schemas.openxmlformats.org/officeDocument/2006/relationships/font" Target="fonts/OpenSansExtraBold-bold.fntdata"/><Relationship Id="rId14" Type="http://schemas.openxmlformats.org/officeDocument/2006/relationships/slide" Target="slides/slide5.xml"/><Relationship Id="rId58" Type="http://schemas.openxmlformats.org/officeDocument/2006/relationships/font" Target="fonts/BarlowMedium-boldItalic.fntdata"/><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yschoolbucks.com/ver2/getmain?requestAction=home"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2" name="Shape 5162"/>
        <p:cNvGrpSpPr/>
        <p:nvPr/>
      </p:nvGrpSpPr>
      <p:grpSpPr>
        <a:xfrm>
          <a:off x="0" y="0"/>
          <a:ext cx="0" cy="0"/>
          <a:chOff x="0" y="0"/>
          <a:chExt cx="0" cy="0"/>
        </a:xfrm>
      </p:grpSpPr>
      <p:sp>
        <p:nvSpPr>
          <p:cNvPr id="5163" name="Google Shape;5163;g277d2599c2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4" name="Google Shape;5164;g277d2599c2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5" name="Shape 5245"/>
        <p:cNvGrpSpPr/>
        <p:nvPr/>
      </p:nvGrpSpPr>
      <p:grpSpPr>
        <a:xfrm>
          <a:off x="0" y="0"/>
          <a:ext cx="0" cy="0"/>
          <a:chOff x="0" y="0"/>
          <a:chExt cx="0" cy="0"/>
        </a:xfrm>
      </p:grpSpPr>
      <p:sp>
        <p:nvSpPr>
          <p:cNvPr id="5246" name="Google Shape;5246;g279338a3f20_2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7" name="Google Shape;5247;g279338a3f20_2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highlight>
                  <a:srgbClr val="FFFF00"/>
                </a:highlight>
              </a:rPr>
              <a:t>Teachers should choose the appropriate slide (K-2 or 3-5). For phonics, name Fundations. </a:t>
            </a:r>
            <a:endParaRPr b="1">
              <a:highlight>
                <a:srgbClr val="FFFF00"/>
              </a:highlight>
            </a:endParaRPr>
          </a:p>
          <a:p>
            <a:pPr indent="0" lvl="0" marL="0" rtl="0" algn="l">
              <a:spcBef>
                <a:spcPts val="0"/>
              </a:spcBef>
              <a:spcAft>
                <a:spcPts val="0"/>
              </a:spcAft>
              <a:buNone/>
            </a:pPr>
            <a:r>
              <a:rPr b="1" lang="en"/>
              <a:t>SCRIPT:</a:t>
            </a:r>
            <a:r>
              <a:rPr b="1" lang="en">
                <a:solidFill>
                  <a:schemeClr val="dk1"/>
                </a:solidFill>
              </a:rPr>
              <a:t>“Every student counts” We strive to know our students by name, strength and need. Our goal and expectation is literacy for all students and </a:t>
            </a:r>
            <a:r>
              <a:rPr lang="en">
                <a:solidFill>
                  <a:schemeClr val="dk1"/>
                </a:solidFill>
                <a:highlight>
                  <a:schemeClr val="lt1"/>
                </a:highlight>
              </a:rPr>
              <a:t>to develop strategic readers, effective writers, engaging speakers, and critical thinkers.</a:t>
            </a:r>
            <a:r>
              <a:rPr b="1" lang="en">
                <a:solidFill>
                  <a:schemeClr val="dk1"/>
                </a:solidFill>
              </a:rPr>
              <a:t> We will accomplish this through high quality Tier I instruction aligned to the Science of Reading, as well as targeted, to support, to extend and intervene specific to each student’s needs. </a:t>
            </a:r>
            <a:r>
              <a:rPr lang="en">
                <a:solidFill>
                  <a:schemeClr val="dk1"/>
                </a:solidFill>
                <a:highlight>
                  <a:schemeClr val="lt1"/>
                </a:highlight>
              </a:rPr>
              <a:t>The ELA Office believes all children can learn to read skillfully, write expressively, and engage in higher-level discourse</a:t>
            </a:r>
            <a:r>
              <a:rPr b="1" lang="en"/>
              <a:t> </a:t>
            </a:r>
            <a:r>
              <a:rPr lang="en"/>
              <a:t>Elementary curriculum materials are aligned to the Science of Reading. All K-2 students will receive handwriting instruction (Handwriting Without Tears or Fundations), phonological awareness (Heggerty), phonics instruction (Fundations), speaking &amp; listening comprehension, writing and reading comprehension using Core Knowledge Language Arts - CKLA. </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200">
                <a:solidFill>
                  <a:srgbClr val="212121"/>
                </a:solidFill>
                <a:highlight>
                  <a:srgbClr val="00FF00"/>
                </a:highlight>
                <a:latin typeface="Calibri"/>
                <a:ea typeface="Calibri"/>
                <a:cs typeface="Calibri"/>
                <a:sym typeface="Calibri"/>
              </a:rPr>
              <a:t>**</a:t>
            </a:r>
            <a:r>
              <a:rPr lang="en" sz="1200">
                <a:solidFill>
                  <a:srgbClr val="212121"/>
                </a:solidFill>
                <a:highlight>
                  <a:srgbClr val="00FF00"/>
                </a:highlight>
                <a:latin typeface="Calibri"/>
                <a:ea typeface="Calibri"/>
                <a:cs typeface="Calibri"/>
                <a:sym typeface="Calibri"/>
              </a:rPr>
              <a:t>Before the start of each CKLA unit, we will send home a caregiver letter that will summarize what your child will be learning and sample questions you can use to dialogue with your child about their learning. At the end of the units, CKLA workbooks will be sent home. </a:t>
            </a:r>
            <a:endParaRPr sz="1200">
              <a:solidFill>
                <a:srgbClr val="212121"/>
              </a:solidFill>
              <a:highlight>
                <a:srgbClr val="00FF00"/>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rgbClr val="212121"/>
              </a:solidFill>
              <a:highlight>
                <a:srgbClr val="00FF00"/>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a:solidFill>
                  <a:schemeClr val="dk1"/>
                </a:solidFill>
              </a:rPr>
              <a:t>With the introduction of a full suite of core curriculum (Tier I) aligned to the Science of Reading, guidance on Lexia usage has been updated. In the 23-24 school year, students will work in Lexia until they complete their grade level material and then </a:t>
            </a:r>
            <a:r>
              <a:rPr b="1" i="1" lang="en">
                <a:solidFill>
                  <a:schemeClr val="dk1"/>
                </a:solidFill>
              </a:rPr>
              <a:t>discontinue</a:t>
            </a:r>
            <a:r>
              <a:rPr lang="en">
                <a:solidFill>
                  <a:schemeClr val="dk1"/>
                </a:solidFill>
              </a:rPr>
              <a:t> its use at school. Lexia will continue to be used as an adaptive supplement for students remediating specific gaps in literacy skills.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rPr lang="en">
                <a:solidFill>
                  <a:schemeClr val="dk1"/>
                </a:solidFill>
                <a:highlight>
                  <a:schemeClr val="lt1"/>
                </a:highlight>
              </a:rPr>
              <a:t>Elementary ELA curricula and instructional practices are aligned to best practices in the Science of Reading. To learn more about APS’ approach to elementary literacy, please visit the APS English Language Arts website.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5" name="Shape 5275"/>
        <p:cNvGrpSpPr/>
        <p:nvPr/>
      </p:nvGrpSpPr>
      <p:grpSpPr>
        <a:xfrm>
          <a:off x="0" y="0"/>
          <a:ext cx="0" cy="0"/>
          <a:chOff x="0" y="0"/>
          <a:chExt cx="0" cy="0"/>
        </a:xfrm>
      </p:grpSpPr>
      <p:sp>
        <p:nvSpPr>
          <p:cNvPr id="5276" name="Google Shape;5276;g279338a3f20_2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7" name="Google Shape;5277;g279338a3f20_2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Savvas/EnVision, Dreambox, and Reflex are high-quality resources used to support students’ learning and mastery of the Virginia Standards of Learning.  In addition, these resources help support the personalized learning needs of students; from those requiring the firming up of prerequisite skills to those who require more depth, rigor, and/or practice. Students are able to access Savvas Realize/enVision materials digitally through Clever, have access to better supports at home, and have a consumable textbook to support math practice. Teachers will continue to use additional resources to ensure students are able to actively engage in all mathematics content as well as the math process goals.  Last but not least, students will continue to have access to Dreambox to support personalized math strengthening and, when needed, Reflex Math to support math fact automaticity. </a:t>
            </a:r>
            <a:endParaRPr>
              <a:solidFill>
                <a:srgbClr val="333333"/>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2" name="Shape 5282"/>
        <p:cNvGrpSpPr/>
        <p:nvPr/>
      </p:nvGrpSpPr>
      <p:grpSpPr>
        <a:xfrm>
          <a:off x="0" y="0"/>
          <a:ext cx="0" cy="0"/>
          <a:chOff x="0" y="0"/>
          <a:chExt cx="0" cy="0"/>
        </a:xfrm>
      </p:grpSpPr>
      <p:sp>
        <p:nvSpPr>
          <p:cNvPr id="5283" name="Google Shape;5283;g279338a3f20_2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4" name="Google Shape;5284;g279338a3f20_2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APS provides the elementary science program with two digital resources.  Our K-5 primary resource is STEMscopes, which science content is aligned with the VA SOLs.  In addition, all elementary schools have access to Generation Genius, which is a supplemental science resource that includes videos, interactives, and assessments. Both of these resources are integrated in the APS science curriculum and unit plans.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2" name="Shape 5292"/>
        <p:cNvGrpSpPr/>
        <p:nvPr/>
      </p:nvGrpSpPr>
      <p:grpSpPr>
        <a:xfrm>
          <a:off x="0" y="0"/>
          <a:ext cx="0" cy="0"/>
          <a:chOff x="0" y="0"/>
          <a:chExt cx="0" cy="0"/>
        </a:xfrm>
      </p:grpSpPr>
      <p:sp>
        <p:nvSpPr>
          <p:cNvPr id="5293" name="Google Shape;5293;g279338a3f20_2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4" name="Google Shape;5294;g279338a3f20_2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highlight>
                  <a:srgbClr val="FFFF00"/>
                </a:highlight>
              </a:rPr>
              <a:t>Teachers should choose the appropriate slide (K-3, Grade 4, Grade 5)</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APS provides the K-3 social studies program with two resources.  Our primary resource in grades K-3 is new this year.  Students have access to Five Ponds Press digital textbooks.  These textbooks are well aligned to the Virginia Standards of Learning.  In addition, all elementary schools have access to The DBQ Project, which is a supplemental resource that asks students to explore sources and to develop arguments supported by evidence. Both of these resources are integrated in the APS social studies curriculum and unit plans.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4" name="Shape 5304"/>
        <p:cNvGrpSpPr/>
        <p:nvPr/>
      </p:nvGrpSpPr>
      <p:grpSpPr>
        <a:xfrm>
          <a:off x="0" y="0"/>
          <a:ext cx="0" cy="0"/>
          <a:chOff x="0" y="0"/>
          <a:chExt cx="0" cy="0"/>
        </a:xfrm>
      </p:grpSpPr>
      <p:sp>
        <p:nvSpPr>
          <p:cNvPr id="5305" name="Google Shape;5305;g14974167b30_0_174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6" name="Google Shape;5306;g14974167b30_0_17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Art, Music, Library: 1x/week</a:t>
            </a:r>
            <a:endParaRPr>
              <a:solidFill>
                <a:schemeClr val="dk1"/>
              </a:solidFill>
            </a:endParaRPr>
          </a:p>
          <a:p>
            <a:pPr indent="0" lvl="0" marL="0" rtl="0" algn="l">
              <a:spcBef>
                <a:spcPts val="0"/>
              </a:spcBef>
              <a:spcAft>
                <a:spcPts val="0"/>
              </a:spcAft>
              <a:buNone/>
            </a:pPr>
            <a:r>
              <a:rPr lang="en">
                <a:solidFill>
                  <a:schemeClr val="dk1"/>
                </a:solidFill>
              </a:rPr>
              <a:t>PE: 2x/week</a:t>
            </a:r>
            <a:endParaRPr>
              <a:solidFill>
                <a:schemeClr val="dk1"/>
              </a:solidFill>
            </a:endParaRPr>
          </a:p>
          <a:p>
            <a:pPr indent="0" lvl="0" marL="0" rtl="0" algn="l">
              <a:spcBef>
                <a:spcPts val="0"/>
              </a:spcBef>
              <a:spcAft>
                <a:spcPts val="0"/>
              </a:spcAft>
              <a:buNone/>
            </a:pPr>
            <a:r>
              <a:rPr lang="en">
                <a:solidFill>
                  <a:schemeClr val="dk1"/>
                </a:solidFill>
              </a:rPr>
              <a:t>MOSAIC: every other week, alternating with counseling lessons. MOSAIC follows Anti-Defamation League’s No Place for Hate program and anti-bias curriculum. It gives students time to learn about themselves and others, cultive a community that celebrates differences, understand bias and discrimination, and make a commitment to confront and challenge bias and bullying.</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9" name="Shape 5349"/>
        <p:cNvGrpSpPr/>
        <p:nvPr/>
      </p:nvGrpSpPr>
      <p:grpSpPr>
        <a:xfrm>
          <a:off x="0" y="0"/>
          <a:ext cx="0" cy="0"/>
          <a:chOff x="0" y="0"/>
          <a:chExt cx="0" cy="0"/>
        </a:xfrm>
      </p:grpSpPr>
      <p:sp>
        <p:nvSpPr>
          <p:cNvPr id="5350" name="Google Shape;5350;g279338a3f20_2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1" name="Google Shape;5351;g279338a3f20_2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will use Standards-Based Grading and Reporting to share with families your child’s learning journey of grade level learning standards through a Standards-Based Progress Report.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will report progress to families </a:t>
            </a:r>
            <a:r>
              <a:rPr lang="en">
                <a:highlight>
                  <a:srgbClr val="00FF00"/>
                </a:highlight>
              </a:rPr>
              <a:t>4 times per year (in grades 1-5)</a:t>
            </a:r>
            <a:r>
              <a:rPr lang="en"/>
              <a:t> or </a:t>
            </a:r>
            <a:r>
              <a:rPr lang="en">
                <a:highlight>
                  <a:srgbClr val="00FF00"/>
                </a:highlight>
              </a:rPr>
              <a:t>2 times per year in Kindergarten </a:t>
            </a:r>
            <a:r>
              <a:rPr lang="en"/>
              <a:t>in Reading, Writing, Math, Science, Social Studies, Art, Music, PE and Social Emotional Learning.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use 3 performance levels to communicate progress: Meets Standard, Approaching Standard, and Developing Standard. These performance levels were updated in June 2023. We also communicate progress to families throughout the year through parent -teacher conferences and student reflections. </a:t>
            </a:r>
            <a:endParaRPr>
              <a:highlight>
                <a:srgbClr val="00FF00"/>
              </a:high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7" name="Shape 5357"/>
        <p:cNvGrpSpPr/>
        <p:nvPr/>
      </p:nvGrpSpPr>
      <p:grpSpPr>
        <a:xfrm>
          <a:off x="0" y="0"/>
          <a:ext cx="0" cy="0"/>
          <a:chOff x="0" y="0"/>
          <a:chExt cx="0" cy="0"/>
        </a:xfrm>
      </p:grpSpPr>
      <p:sp>
        <p:nvSpPr>
          <p:cNvPr id="5358" name="Google Shape;5358;g14974167b30_0_17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9" name="Google Shape;5359;g14974167b30_0_17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3" name="Shape 5363"/>
        <p:cNvGrpSpPr/>
        <p:nvPr/>
      </p:nvGrpSpPr>
      <p:grpSpPr>
        <a:xfrm>
          <a:off x="0" y="0"/>
          <a:ext cx="0" cy="0"/>
          <a:chOff x="0" y="0"/>
          <a:chExt cx="0" cy="0"/>
        </a:xfrm>
      </p:grpSpPr>
      <p:sp>
        <p:nvSpPr>
          <p:cNvPr id="5364" name="Google Shape;5364;g14974167b30_0_17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5" name="Google Shape;5365;g14974167b30_0_17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0" name="Shape 5370"/>
        <p:cNvGrpSpPr/>
        <p:nvPr/>
      </p:nvGrpSpPr>
      <p:grpSpPr>
        <a:xfrm>
          <a:off x="0" y="0"/>
          <a:ext cx="0" cy="0"/>
          <a:chOff x="0" y="0"/>
          <a:chExt cx="0" cy="0"/>
        </a:xfrm>
      </p:grpSpPr>
      <p:sp>
        <p:nvSpPr>
          <p:cNvPr id="5371" name="Google Shape;5371;g14974167b30_0_175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2" name="Google Shape;5372;g14974167b30_0_17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8" name="Shape 5378"/>
        <p:cNvGrpSpPr/>
        <p:nvPr/>
      </p:nvGrpSpPr>
      <p:grpSpPr>
        <a:xfrm>
          <a:off x="0" y="0"/>
          <a:ext cx="0" cy="0"/>
          <a:chOff x="0" y="0"/>
          <a:chExt cx="0" cy="0"/>
        </a:xfrm>
      </p:grpSpPr>
      <p:sp>
        <p:nvSpPr>
          <p:cNvPr id="5379" name="Google Shape;5379;g14974167b30_0_174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0" name="Google Shape;5380;g14974167b30_0_17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students will be assessed in 1st and 2nd grade using a universal screener in November. Students in grades 3-5 new to APS without a </a:t>
            </a:r>
            <a:r>
              <a:rPr lang="en"/>
              <a:t>universal</a:t>
            </a:r>
            <a:r>
              <a:rPr lang="en"/>
              <a:t> screener score will also be assessed. Additionally, teachers, parents/</a:t>
            </a:r>
            <a:r>
              <a:rPr lang="en"/>
              <a:t>guardians</a:t>
            </a:r>
            <a:r>
              <a:rPr lang="en"/>
              <a:t>, or community members can refer students to </a:t>
            </a:r>
            <a:r>
              <a:rPr lang="en"/>
              <a:t>gifted</a:t>
            </a:r>
            <a:r>
              <a:rPr lang="en"/>
              <a:t> services and the student data will be reviewed as a team. Please view the FAQs and reach out to Kirsten Spoto if you have any questions.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0" name="Shape 5170"/>
        <p:cNvGrpSpPr/>
        <p:nvPr/>
      </p:nvGrpSpPr>
      <p:grpSpPr>
        <a:xfrm>
          <a:off x="0" y="0"/>
          <a:ext cx="0" cy="0"/>
          <a:chOff x="0" y="0"/>
          <a:chExt cx="0" cy="0"/>
        </a:xfrm>
      </p:grpSpPr>
      <p:sp>
        <p:nvSpPr>
          <p:cNvPr id="5171" name="Google Shape;5171;g2c0b8ae141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2" name="Google Shape;5172;g2c0b8ae141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8" name="Shape 5388"/>
        <p:cNvGrpSpPr/>
        <p:nvPr/>
      </p:nvGrpSpPr>
      <p:grpSpPr>
        <a:xfrm>
          <a:off x="0" y="0"/>
          <a:ext cx="0" cy="0"/>
          <a:chOff x="0" y="0"/>
          <a:chExt cx="0" cy="0"/>
        </a:xfrm>
      </p:grpSpPr>
      <p:sp>
        <p:nvSpPr>
          <p:cNvPr id="5389" name="Google Shape;5389;g277d2599c20_0_2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0" name="Google Shape;5390;g277d2599c20_0_2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chemeClr val="accent4"/>
                </a:highlight>
              </a:rPr>
              <a:t>*Teachers: Please insert your grade level as appropriate. Then remove highlight.</a:t>
            </a:r>
            <a:endParaRPr>
              <a:highlight>
                <a:schemeClr val="accent4"/>
              </a:highlight>
            </a:endParaRPr>
          </a:p>
          <a:p>
            <a:pPr indent="0" lvl="0" marL="0" rtl="0" algn="l">
              <a:spcBef>
                <a:spcPts val="0"/>
              </a:spcBef>
              <a:spcAft>
                <a:spcPts val="0"/>
              </a:spcAft>
              <a:buNone/>
            </a:pPr>
            <a:r>
              <a:t/>
            </a:r>
            <a:endParaRPr>
              <a:highlight>
                <a:schemeClr val="accent4"/>
              </a:highlight>
            </a:endParaRPr>
          </a:p>
          <a:p>
            <a:pPr indent="0" lvl="0" marL="0" rtl="0" algn="l">
              <a:spcBef>
                <a:spcPts val="0"/>
              </a:spcBef>
              <a:spcAft>
                <a:spcPts val="0"/>
              </a:spcAft>
              <a:buNone/>
            </a:pPr>
            <a:r>
              <a:rPr lang="en"/>
              <a:t>If you would like to learn more about our grade level curriculum and specific learning standards, please visit the APS Elementary Curriculum Website.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6" name="Shape 5396"/>
        <p:cNvGrpSpPr/>
        <p:nvPr/>
      </p:nvGrpSpPr>
      <p:grpSpPr>
        <a:xfrm>
          <a:off x="0" y="0"/>
          <a:ext cx="0" cy="0"/>
          <a:chOff x="0" y="0"/>
          <a:chExt cx="0" cy="0"/>
        </a:xfrm>
      </p:grpSpPr>
      <p:sp>
        <p:nvSpPr>
          <p:cNvPr id="5397" name="Google Shape;5397;g2c105c4c59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8" name="Google Shape;5398;g2c105c4c59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6" name="Shape 5176"/>
        <p:cNvGrpSpPr/>
        <p:nvPr/>
      </p:nvGrpSpPr>
      <p:grpSpPr>
        <a:xfrm>
          <a:off x="0" y="0"/>
          <a:ext cx="0" cy="0"/>
          <a:chOff x="0" y="0"/>
          <a:chExt cx="0" cy="0"/>
        </a:xfrm>
      </p:grpSpPr>
      <p:sp>
        <p:nvSpPr>
          <p:cNvPr id="5177" name="Google Shape;5177;g277d2599c20_0_4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8" name="Google Shape;5178;g277d2599c20_0_4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can read the description of “what is the pta” and list some of the wonderful ways they support the school</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1" name="Shape 5181"/>
        <p:cNvGrpSpPr/>
        <p:nvPr/>
      </p:nvGrpSpPr>
      <p:grpSpPr>
        <a:xfrm>
          <a:off x="0" y="0"/>
          <a:ext cx="0" cy="0"/>
          <a:chOff x="0" y="0"/>
          <a:chExt cx="0" cy="0"/>
        </a:xfrm>
      </p:grpSpPr>
      <p:sp>
        <p:nvSpPr>
          <p:cNvPr id="5182" name="Google Shape;5182;g277d2599c20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3" name="Google Shape;5183;g277d2599c20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B428"/>
                </a:highlight>
              </a:rPr>
              <a:t>Teachers: add grade level lunch time. </a:t>
            </a:r>
            <a:endParaRPr>
              <a:highlight>
                <a:srgbClr val="FFB428"/>
              </a:highlight>
            </a:endParaRPr>
          </a:p>
          <a:p>
            <a:pPr indent="0" lvl="0" marL="0" rtl="0" algn="l">
              <a:spcBef>
                <a:spcPts val="0"/>
              </a:spcBef>
              <a:spcAft>
                <a:spcPts val="0"/>
              </a:spcAft>
              <a:buNone/>
            </a:pPr>
            <a:r>
              <a:rPr lang="en">
                <a:highlight>
                  <a:schemeClr val="lt1"/>
                </a:highlight>
              </a:rPr>
              <a:t>Read or summarize the meal info.</a:t>
            </a:r>
            <a:endParaRPr>
              <a:highlight>
                <a:schemeClr val="lt1"/>
              </a:highlight>
            </a:endParaRPr>
          </a:p>
          <a:p>
            <a:pPr indent="0" lvl="0" marL="0" rtl="0" algn="l">
              <a:spcBef>
                <a:spcPts val="0"/>
              </a:spcBef>
              <a:spcAft>
                <a:spcPts val="0"/>
              </a:spcAft>
              <a:buClr>
                <a:schemeClr val="dk1"/>
              </a:buClr>
              <a:buSzPts val="1100"/>
              <a:buFont typeface="Arial"/>
              <a:buNone/>
            </a:pPr>
            <a:r>
              <a:rPr lang="en"/>
              <a:t>You can use the </a:t>
            </a:r>
            <a:r>
              <a:rPr lang="en" sz="1300" u="sng">
                <a:solidFill>
                  <a:srgbClr val="1155CC"/>
                </a:solidFill>
                <a:latin typeface="Calibri"/>
                <a:ea typeface="Calibri"/>
                <a:cs typeface="Calibri"/>
                <a:sym typeface="Calibri"/>
                <a:hlinkClick r:id="rId2">
                  <a:extLst>
                    <a:ext uri="{A12FA001-AC4F-418D-AE19-62706E023703}">
                      <ahyp:hlinkClr val="tx"/>
                    </a:ext>
                  </a:extLst>
                </a:hlinkClick>
              </a:rPr>
              <a:t>MySchoolBucks</a:t>
            </a:r>
            <a:r>
              <a:rPr lang="en" sz="1300">
                <a:solidFill>
                  <a:srgbClr val="333333"/>
                </a:solidFill>
                <a:latin typeface="Calibri"/>
                <a:ea typeface="Calibri"/>
                <a:cs typeface="Calibri"/>
                <a:sym typeface="Calibri"/>
              </a:rPr>
              <a:t> app/website </a:t>
            </a:r>
            <a:r>
              <a:rPr lang="en" sz="1300">
                <a:solidFill>
                  <a:srgbClr val="111111"/>
                </a:solidFill>
                <a:latin typeface="Calibri"/>
                <a:ea typeface="Calibri"/>
                <a:cs typeface="Calibri"/>
                <a:sym typeface="Calibri"/>
              </a:rPr>
              <a:t>to </a:t>
            </a:r>
            <a:r>
              <a:rPr lang="en" sz="1300">
                <a:solidFill>
                  <a:srgbClr val="333333"/>
                </a:solidFill>
                <a:latin typeface="Calibri"/>
                <a:ea typeface="Calibri"/>
                <a:cs typeface="Calibri"/>
                <a:sym typeface="Calibri"/>
              </a:rPr>
              <a:t>make payments to your child’s meal account , view cafeteria purchases, track meal account balances and more. </a:t>
            </a:r>
            <a:endParaRPr>
              <a:highlight>
                <a:srgbClr val="FFB428"/>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2" name="Shape 5192"/>
        <p:cNvGrpSpPr/>
        <p:nvPr/>
      </p:nvGrpSpPr>
      <p:grpSpPr>
        <a:xfrm>
          <a:off x="0" y="0"/>
          <a:ext cx="0" cy="0"/>
          <a:chOff x="0" y="0"/>
          <a:chExt cx="0" cy="0"/>
        </a:xfrm>
      </p:grpSpPr>
      <p:sp>
        <p:nvSpPr>
          <p:cNvPr id="5193" name="Google Shape;5193;g279338a3f20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4" name="Google Shape;5194;g279338a3f20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3" name="Shape 5203"/>
        <p:cNvGrpSpPr/>
        <p:nvPr/>
      </p:nvGrpSpPr>
      <p:grpSpPr>
        <a:xfrm>
          <a:off x="0" y="0"/>
          <a:ext cx="0" cy="0"/>
          <a:chOff x="0" y="0"/>
          <a:chExt cx="0" cy="0"/>
        </a:xfrm>
      </p:grpSpPr>
      <p:sp>
        <p:nvSpPr>
          <p:cNvPr id="5204" name="Google Shape;5204;g279338a3f20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5" name="Google Shape;5205;g279338a3f20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u="sng">
                <a:highlight>
                  <a:srgbClr val="FFFF00"/>
                </a:highlight>
              </a:rPr>
              <a:t>Teachers: </a:t>
            </a:r>
            <a:r>
              <a:rPr b="1" lang="en">
                <a:highlight>
                  <a:srgbClr val="FFFF00"/>
                </a:highlight>
              </a:rPr>
              <a:t>As you walk parents through these slides please address the following key points:</a:t>
            </a:r>
            <a:endParaRPr b="1">
              <a:highlight>
                <a:srgbClr val="FFFF00"/>
              </a:highlight>
            </a:endParaRPr>
          </a:p>
          <a:p>
            <a:pPr indent="0" lvl="0" marL="0" rtl="0" algn="l">
              <a:spcBef>
                <a:spcPts val="0"/>
              </a:spcBef>
              <a:spcAft>
                <a:spcPts val="0"/>
              </a:spcAft>
              <a:buNone/>
            </a:pPr>
            <a:r>
              <a:rPr lang="en" sz="1200">
                <a:solidFill>
                  <a:srgbClr val="555555"/>
                </a:solidFill>
                <a:highlight>
                  <a:srgbClr val="FFFFFF"/>
                </a:highlight>
                <a:latin typeface="Open Sans"/>
                <a:ea typeface="Open Sans"/>
                <a:cs typeface="Open Sans"/>
                <a:sym typeface="Open Sans"/>
              </a:rPr>
              <a:t>The goal of APS academics is to ignite a passion for learning with equitable access and multiple pathways where learners connect, create, and innovate. Here are the ways our school will accomplish this:</a:t>
            </a:r>
            <a:endParaRPr b="1">
              <a:highlight>
                <a:srgbClr val="FFFF00"/>
              </a:highlight>
            </a:endParaRPr>
          </a:p>
          <a:p>
            <a:pPr indent="-298450" lvl="0" marL="457200" rtl="0" algn="l">
              <a:spcBef>
                <a:spcPts val="0"/>
              </a:spcBef>
              <a:spcAft>
                <a:spcPts val="0"/>
              </a:spcAft>
              <a:buSzPts val="1100"/>
              <a:buChar char="●"/>
            </a:pPr>
            <a:r>
              <a:rPr lang="en"/>
              <a:t>All students receive grade level instruction using high quality curriculum grounded in research. </a:t>
            </a:r>
            <a:endParaRPr/>
          </a:p>
          <a:p>
            <a:pPr indent="-298450" lvl="0" marL="457200" rtl="0" algn="l">
              <a:spcBef>
                <a:spcPts val="0"/>
              </a:spcBef>
              <a:spcAft>
                <a:spcPts val="0"/>
              </a:spcAft>
              <a:buSzPts val="1100"/>
              <a:buChar char="●"/>
            </a:pPr>
            <a:r>
              <a:rPr lang="en"/>
              <a:t>All students are screened three times a year to identify areas of need in reading and math. Common formative and summative assessments are given to measure student growth and achievement. </a:t>
            </a:r>
            <a:endParaRPr/>
          </a:p>
          <a:p>
            <a:pPr indent="-298450" lvl="0" marL="457200" rtl="0" algn="l">
              <a:spcBef>
                <a:spcPts val="0"/>
              </a:spcBef>
              <a:spcAft>
                <a:spcPts val="0"/>
              </a:spcAft>
              <a:buSzPts val="1100"/>
              <a:buChar char="●"/>
            </a:pPr>
            <a:r>
              <a:rPr lang="en"/>
              <a:t>Teachers provide differentiated small group instruction to meet the needs of the learners. </a:t>
            </a:r>
            <a:endParaRPr/>
          </a:p>
          <a:p>
            <a:pPr indent="0" lvl="0" marL="45720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2" name="Shape 5222"/>
        <p:cNvGrpSpPr/>
        <p:nvPr/>
      </p:nvGrpSpPr>
      <p:grpSpPr>
        <a:xfrm>
          <a:off x="0" y="0"/>
          <a:ext cx="0" cy="0"/>
          <a:chOff x="0" y="0"/>
          <a:chExt cx="0" cy="0"/>
        </a:xfrm>
      </p:grpSpPr>
      <p:sp>
        <p:nvSpPr>
          <p:cNvPr id="5223" name="Google Shape;5223;g279338a3f20_2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4" name="Google Shape;5224;g279338a3f20_2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Universal screeners are administered in English/Language Arts and Math.</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1" name="Shape 5231"/>
        <p:cNvGrpSpPr/>
        <p:nvPr/>
      </p:nvGrpSpPr>
      <p:grpSpPr>
        <a:xfrm>
          <a:off x="0" y="0"/>
          <a:ext cx="0" cy="0"/>
          <a:chOff x="0" y="0"/>
          <a:chExt cx="0" cy="0"/>
        </a:xfrm>
      </p:grpSpPr>
      <p:sp>
        <p:nvSpPr>
          <p:cNvPr id="5232" name="Google Shape;5232;g2bf5ef2957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3" name="Google Shape;5233;g2bf5ef2957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7" name="Shape 5237"/>
        <p:cNvGrpSpPr/>
        <p:nvPr/>
      </p:nvGrpSpPr>
      <p:grpSpPr>
        <a:xfrm>
          <a:off x="0" y="0"/>
          <a:ext cx="0" cy="0"/>
          <a:chOff x="0" y="0"/>
          <a:chExt cx="0" cy="0"/>
        </a:xfrm>
      </p:grpSpPr>
      <p:sp>
        <p:nvSpPr>
          <p:cNvPr id="5238" name="Google Shape;5238;g279338a3f20_2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9" name="Google Shape;5239;g279338a3f20_2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073763"/>
                </a:solidFill>
                <a:latin typeface="Overpass"/>
                <a:ea typeface="Overpass"/>
                <a:cs typeface="Overpass"/>
                <a:sym typeface="Overpass"/>
              </a:rPr>
              <a:t>With a focus on integrating social emotional learning into Tier 1 instruction, APS has aligned to the 5 competencies outlined by VDOE SEL standards.</a:t>
            </a:r>
            <a:r>
              <a:rPr lang="en" sz="1200">
                <a:solidFill>
                  <a:srgbClr val="434343"/>
                </a:solidFill>
                <a:latin typeface="Overpass"/>
                <a:ea typeface="Overpass"/>
                <a:cs typeface="Overpass"/>
                <a:sym typeface="Overpass"/>
              </a:rPr>
              <a:t> (Self-awareness, self-management, social-awareness, relationship skills, and responsible decision making). Along with the standards VDOE has released curriculum frameworks for each grade with lessons for each competency. 20-30 minutes will be integrated into the school day–for example, during Morning Meeting or Closing circle. </a:t>
            </a:r>
            <a:endParaRPr sz="1200">
              <a:solidFill>
                <a:srgbClr val="434343"/>
              </a:solidFill>
              <a:latin typeface="Overpass"/>
              <a:ea typeface="Overpass"/>
              <a:cs typeface="Overpass"/>
              <a:sym typeface="Overpass"/>
            </a:endParaRPr>
          </a:p>
          <a:p>
            <a:pPr indent="0" lvl="0" marL="0" rtl="0" algn="l">
              <a:spcBef>
                <a:spcPts val="1600"/>
              </a:spcBef>
              <a:spcAft>
                <a:spcPts val="0"/>
              </a:spcAft>
              <a:buNone/>
            </a:pPr>
            <a:r>
              <a:rPr lang="en" sz="1200">
                <a:solidFill>
                  <a:srgbClr val="434343"/>
                </a:solidFill>
                <a:latin typeface="Overpass"/>
                <a:ea typeface="Overpass"/>
                <a:cs typeface="Overpass"/>
                <a:sym typeface="Overpass"/>
              </a:rPr>
              <a:t>APS has set three SEL priorities: </a:t>
            </a:r>
            <a:r>
              <a:rPr lang="en" sz="1200">
                <a:solidFill>
                  <a:schemeClr val="dk1"/>
                </a:solidFill>
                <a:latin typeface="Calibri"/>
                <a:ea typeface="Calibri"/>
                <a:cs typeface="Calibri"/>
                <a:sym typeface="Calibri"/>
              </a:rPr>
              <a:t>Provide ongoing learning for all staff in VDOE SEL Competencies, adult SEL development and school-specific SEL curricular resources; Provide all students with consistent opportunities to learn and practice social and emotional skills through explicit instruction and integration in academic learning; Prioritize regular, individualized outreach to students, families, and staff members to check in and hear their experiences and perspectives and apply this learning to continuously improve our support systems. </a:t>
            </a:r>
            <a:endParaRPr sz="1200">
              <a:solidFill>
                <a:srgbClr val="073763"/>
              </a:solidFill>
              <a:latin typeface="Overpass"/>
              <a:ea typeface="Overpass"/>
              <a:cs typeface="Overpass"/>
              <a:sym typeface="Overpass"/>
            </a:endParaRPr>
          </a:p>
          <a:p>
            <a:pPr indent="0" lvl="0" marL="0" rtl="0" algn="l">
              <a:spcBef>
                <a:spcPts val="1600"/>
              </a:spcBef>
              <a:spcAft>
                <a:spcPts val="0"/>
              </a:spcAft>
              <a:buNone/>
            </a:pPr>
            <a:r>
              <a:rPr lang="en" sz="1200">
                <a:solidFill>
                  <a:srgbClr val="073763"/>
                </a:solidFill>
                <a:latin typeface="Overpass"/>
                <a:ea typeface="Overpass"/>
                <a:cs typeface="Overpass"/>
                <a:sym typeface="Overpass"/>
              </a:rPr>
              <a:t>Implementing the SEL 3 signature practices will intentionally and explicitly help build a habit of practices through which students and adults enhance their SEL skills. (for example, with a welcoming inclusion activity, engaging strategies, and an optimistic closure)</a:t>
            </a:r>
            <a:endParaRPr sz="1200">
              <a:solidFill>
                <a:srgbClr val="073763"/>
              </a:solidFill>
              <a:latin typeface="Overpass"/>
              <a:ea typeface="Overpass"/>
              <a:cs typeface="Overpass"/>
              <a:sym typeface="Overpass"/>
            </a:endParaRPr>
          </a:p>
          <a:p>
            <a:pPr indent="0" lvl="0" marL="0" rtl="0" algn="l">
              <a:spcBef>
                <a:spcPts val="1600"/>
              </a:spcBef>
              <a:spcAft>
                <a:spcPts val="0"/>
              </a:spcAft>
              <a:buNone/>
            </a:pPr>
            <a:r>
              <a:rPr lang="en" sz="1200">
                <a:solidFill>
                  <a:srgbClr val="073763"/>
                </a:solidFill>
                <a:latin typeface="Overpass"/>
                <a:ea typeface="Overpass"/>
                <a:cs typeface="Overpass"/>
                <a:sym typeface="Overpass"/>
              </a:rPr>
              <a:t>The SEL survey will be administered twice this year to grades 3-12 and will serve as an additional data point to help identify the social emotional needs of our students. Emotion-regulation is an area of focus for elementary schools this year.</a:t>
            </a:r>
            <a:endParaRPr sz="1200">
              <a:solidFill>
                <a:srgbClr val="073763"/>
              </a:solidFill>
              <a:latin typeface="Overpass"/>
              <a:ea typeface="Overpass"/>
              <a:cs typeface="Overpass"/>
              <a:sym typeface="Overpass"/>
            </a:endParaRPr>
          </a:p>
          <a:p>
            <a:pPr indent="0" lvl="0" marL="0" rtl="0" algn="l">
              <a:spcBef>
                <a:spcPts val="1600"/>
              </a:spcBef>
              <a:spcAft>
                <a:spcPts val="1600"/>
              </a:spcAft>
              <a:buNone/>
            </a:pPr>
            <a:r>
              <a:rPr lang="en" sz="1200">
                <a:solidFill>
                  <a:srgbClr val="073763"/>
                </a:solidFill>
                <a:latin typeface="Overpass"/>
                <a:ea typeface="Overpass"/>
                <a:cs typeface="Overpass"/>
                <a:sym typeface="Overpass"/>
              </a:rPr>
              <a:t>Out of the options presented by APS, Oakridge has chosen to use Second Step for our daily SEL lessons. These lessons focus on Growth Mindset and Goal-Setting, Emotional Management, Empathy and Kindness, and Problem-Solving. The Second Step program will be used in conjunction with others that have been in place, such as bi-weekly Counseling and Mosaic lessons. </a:t>
            </a:r>
            <a:endParaRPr sz="1200">
              <a:solidFill>
                <a:srgbClr val="073763"/>
              </a:solidFill>
              <a:latin typeface="Overpass"/>
              <a:ea typeface="Overpass"/>
              <a:cs typeface="Overpass"/>
              <a:sym typeface="Overpas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5.png"/><Relationship Id="rId6"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5.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5.pn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5.png"/><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20.png"/><Relationship Id="rId4" Type="http://schemas.openxmlformats.org/officeDocument/2006/relationships/image" Target="../media/image9.png"/><Relationship Id="rId5"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5.png"/><Relationship Id="rId6"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5.png"/><Relationship Id="rId6"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28.png"/><Relationship Id="rId4" Type="http://schemas.openxmlformats.org/officeDocument/2006/relationships/image" Target="../media/image19.png"/><Relationship Id="rId5" Type="http://schemas.openxmlformats.org/officeDocument/2006/relationships/image" Target="../media/image10.png"/><Relationship Id="rId6" Type="http://schemas.openxmlformats.org/officeDocument/2006/relationships/image" Target="../media/image2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 Id="rId3"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5.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7.png"/><Relationship Id="rId6" Type="http://schemas.openxmlformats.org/officeDocument/2006/relationships/image" Target="../media/image12.png"/><Relationship Id="rId7" Type="http://schemas.openxmlformats.org/officeDocument/2006/relationships/image" Target="../media/image1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5.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9.png"/><Relationship Id="rId4"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1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1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5.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21.png"/><Relationship Id="rId4" Type="http://schemas.openxmlformats.org/officeDocument/2006/relationships/image" Target="../media/image33.png"/><Relationship Id="rId5" Type="http://schemas.openxmlformats.org/officeDocument/2006/relationships/hyperlink" Target="https://slidesgo.com/" TargetMode="External"/><Relationship Id="rId6" Type="http://schemas.openxmlformats.org/officeDocument/2006/relationships/hyperlink" Target="https://www.flaticon.com/" TargetMode="External"/><Relationship Id="rId7" Type="http://schemas.openxmlformats.org/officeDocument/2006/relationships/hyperlink" Target="https://www.freepik.com/" TargetMode="Externa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21.png"/><Relationship Id="rId4" Type="http://schemas.openxmlformats.org/officeDocument/2006/relationships/image" Target="../media/image3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5.pn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20.png"/><Relationship Id="rId4" Type="http://schemas.openxmlformats.org/officeDocument/2006/relationships/image" Target="../media/image9.png"/><Relationship Id="rId5" Type="http://schemas.openxmlformats.org/officeDocument/2006/relationships/image" Target="../media/image8.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8.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5.png"/><Relationship Id="rId6" Type="http://schemas.openxmlformats.org/officeDocument/2006/relationships/image" Target="../media/image10.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0.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5.png"/><Relationship Id="rId6" Type="http://schemas.openxmlformats.org/officeDocument/2006/relationships/image" Target="../media/image1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28.png"/><Relationship Id="rId4" Type="http://schemas.openxmlformats.org/officeDocument/2006/relationships/image" Target="../media/image19.png"/><Relationship Id="rId5" Type="http://schemas.openxmlformats.org/officeDocument/2006/relationships/image" Target="../media/image10.png"/><Relationship Id="rId6" Type="http://schemas.openxmlformats.org/officeDocument/2006/relationships/image" Target="../media/image2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 Id="rId3"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 Id="rId3" Type="http://schemas.openxmlformats.org/officeDocument/2006/relationships/image" Target="../media/image15.png"/><Relationship Id="rId4" Type="http://schemas.openxmlformats.org/officeDocument/2006/relationships/image" Target="../media/image6.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 Id="rId3" Type="http://schemas.openxmlformats.org/officeDocument/2006/relationships/image" Target="../media/image15.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7.png"/><Relationship Id="rId6" Type="http://schemas.openxmlformats.org/officeDocument/2006/relationships/image" Target="../media/image12.png"/><Relationship Id="rId7" Type="http://schemas.openxmlformats.org/officeDocument/2006/relationships/image" Target="../media/image18.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 Id="rId3" Type="http://schemas.openxmlformats.org/officeDocument/2006/relationships/image" Target="../media/image15.png"/><Relationship Id="rId4"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9.png"/><Relationship Id="rId4" Type="http://schemas.openxmlformats.org/officeDocument/2006/relationships/image" Target="../media/image10.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9.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17.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 Id="rId3" Type="http://schemas.openxmlformats.org/officeDocument/2006/relationships/image" Target="../media/image15.png"/><Relationship Id="rId4" Type="http://schemas.openxmlformats.org/officeDocument/2006/relationships/image" Target="../media/image6.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21.png"/><Relationship Id="rId4" Type="http://schemas.openxmlformats.org/officeDocument/2006/relationships/image" Target="../media/image33.png"/><Relationship Id="rId5" Type="http://schemas.openxmlformats.org/officeDocument/2006/relationships/hyperlink" Target="https://slidesgo.com/" TargetMode="External"/><Relationship Id="rId6" Type="http://schemas.openxmlformats.org/officeDocument/2006/relationships/hyperlink" Target="https://www.flaticon.com/" TargetMode="External"/><Relationship Id="rId7" Type="http://schemas.openxmlformats.org/officeDocument/2006/relationships/hyperlink" Target="https://www.freepik.com/" TargetMode="Externa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21.png"/><Relationship Id="rId4" Type="http://schemas.openxmlformats.org/officeDocument/2006/relationships/image" Target="../media/image33.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 Id="rId3" Type="http://schemas.openxmlformats.org/officeDocument/2006/relationships/image" Target="../media/image15.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9.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ch and owl"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pic>
        <p:nvPicPr>
          <p:cNvPr id="12" name="Google Shape;12;p2"/>
          <p:cNvPicPr preferRelativeResize="0"/>
          <p:nvPr/>
        </p:nvPicPr>
        <p:blipFill>
          <a:blip r:embed="rId2">
            <a:alphaModFix/>
          </a:blip>
          <a:stretch>
            <a:fillRect/>
          </a:stretch>
        </p:blipFill>
        <p:spPr>
          <a:xfrm>
            <a:off x="112100" y="2602397"/>
            <a:ext cx="1733750" cy="1733750"/>
          </a:xfrm>
          <a:prstGeom prst="rect">
            <a:avLst/>
          </a:prstGeom>
          <a:noFill/>
          <a:ln>
            <a:noFill/>
          </a:ln>
        </p:spPr>
      </p:pic>
      <p:sp>
        <p:nvSpPr>
          <p:cNvPr id="13" name="Google Shape;13;p2"/>
          <p:cNvSpPr/>
          <p:nvPr/>
        </p:nvSpPr>
        <p:spPr>
          <a:xfrm>
            <a:off x="0" y="4439475"/>
            <a:ext cx="9144000" cy="704100"/>
          </a:xfrm>
          <a:prstGeom prst="rect">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0" y="3525"/>
            <a:ext cx="9144000" cy="704100"/>
          </a:xfrm>
          <a:prstGeom prst="rect">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txBox="1"/>
          <p:nvPr/>
        </p:nvSpPr>
        <p:spPr>
          <a:xfrm>
            <a:off x="899350" y="3327825"/>
            <a:ext cx="842400" cy="28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Lobster"/>
                <a:ea typeface="Lobster"/>
                <a:cs typeface="Lobster"/>
                <a:sym typeface="Lobster"/>
              </a:rPr>
              <a:t>Oakridge</a:t>
            </a:r>
            <a:endParaRPr sz="1200">
              <a:latin typeface="Lobster"/>
              <a:ea typeface="Lobster"/>
              <a:cs typeface="Lobster"/>
              <a:sym typeface="Lobste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 name="Shape 51"/>
        <p:cNvGrpSpPr/>
        <p:nvPr/>
      </p:nvGrpSpPr>
      <p:grpSpPr>
        <a:xfrm>
          <a:off x="0" y="0"/>
          <a:ext cx="0" cy="0"/>
          <a:chOff x="0" y="0"/>
          <a:chExt cx="0" cy="0"/>
        </a:xfrm>
      </p:grpSpPr>
      <p:sp>
        <p:nvSpPr>
          <p:cNvPr id="52" name="Google Shape;52;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3" name="Google Shape;53;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4" name="Google Shape;54;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153" name="Shape 5153"/>
        <p:cNvGrpSpPr/>
        <p:nvPr/>
      </p:nvGrpSpPr>
      <p:grpSpPr>
        <a:xfrm>
          <a:off x="0" y="0"/>
          <a:ext cx="0" cy="0"/>
          <a:chOff x="0" y="0"/>
          <a:chExt cx="0" cy="0"/>
        </a:xfrm>
      </p:grpSpPr>
      <p:sp>
        <p:nvSpPr>
          <p:cNvPr id="5154" name="Google Shape;5154;p104"/>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5155" name="Google Shape;5155;p10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56" name="Shape 5156"/>
        <p:cNvGrpSpPr/>
        <p:nvPr/>
      </p:nvGrpSpPr>
      <p:grpSpPr>
        <a:xfrm>
          <a:off x="0" y="0"/>
          <a:ext cx="0" cy="0"/>
          <a:chOff x="0" y="0"/>
          <a:chExt cx="0" cy="0"/>
        </a:xfrm>
      </p:grpSpPr>
      <p:sp>
        <p:nvSpPr>
          <p:cNvPr id="5157" name="Google Shape;5157;p10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158" name="Google Shape;5158;p105"/>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5159" name="Google Shape;5159;p10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160" name="Shape 5160"/>
        <p:cNvGrpSpPr/>
        <p:nvPr/>
      </p:nvGrpSpPr>
      <p:grpSpPr>
        <a:xfrm>
          <a:off x="0" y="0"/>
          <a:ext cx="0" cy="0"/>
          <a:chOff x="0" y="0"/>
          <a:chExt cx="0" cy="0"/>
        </a:xfrm>
      </p:grpSpPr>
      <p:sp>
        <p:nvSpPr>
          <p:cNvPr id="5161" name="Google Shape;5161;p10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 name="Shape 55"/>
        <p:cNvGrpSpPr/>
        <p:nvPr/>
      </p:nvGrpSpPr>
      <p:grpSpPr>
        <a:xfrm>
          <a:off x="0" y="0"/>
          <a:ext cx="0" cy="0"/>
          <a:chOff x="0" y="0"/>
          <a:chExt cx="0" cy="0"/>
        </a:xfrm>
      </p:grpSpPr>
      <p:sp>
        <p:nvSpPr>
          <p:cNvPr id="56" name="Google Shape;56;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57" name="Shape 57"/>
        <p:cNvGrpSpPr/>
        <p:nvPr/>
      </p:nvGrpSpPr>
      <p:grpSpPr>
        <a:xfrm>
          <a:off x="0" y="0"/>
          <a:ext cx="0" cy="0"/>
          <a:chOff x="0" y="0"/>
          <a:chExt cx="0" cy="0"/>
        </a:xfrm>
      </p:grpSpPr>
      <p:pic>
        <p:nvPicPr>
          <p:cNvPr id="58" name="Google Shape;58;p13"/>
          <p:cNvPicPr preferRelativeResize="0"/>
          <p:nvPr/>
        </p:nvPicPr>
        <p:blipFill>
          <a:blip r:embed="rId2">
            <a:alphaModFix amt="76000"/>
          </a:blip>
          <a:stretch>
            <a:fillRect/>
          </a:stretch>
        </p:blipFill>
        <p:spPr>
          <a:xfrm>
            <a:off x="345175" y="3258079"/>
            <a:ext cx="8158656" cy="3038275"/>
          </a:xfrm>
          <a:prstGeom prst="rect">
            <a:avLst/>
          </a:prstGeom>
          <a:noFill/>
          <a:ln>
            <a:noFill/>
          </a:ln>
        </p:spPr>
      </p:pic>
      <p:pic>
        <p:nvPicPr>
          <p:cNvPr id="59" name="Google Shape;59;p13"/>
          <p:cNvPicPr preferRelativeResize="0"/>
          <p:nvPr/>
        </p:nvPicPr>
        <p:blipFill>
          <a:blip r:embed="rId3">
            <a:alphaModFix amt="47000"/>
          </a:blip>
          <a:stretch>
            <a:fillRect/>
          </a:stretch>
        </p:blipFill>
        <p:spPr>
          <a:xfrm>
            <a:off x="1630988" y="143888"/>
            <a:ext cx="5882026" cy="4855727"/>
          </a:xfrm>
          <a:prstGeom prst="rect">
            <a:avLst/>
          </a:prstGeom>
          <a:noFill/>
          <a:ln>
            <a:noFill/>
          </a:ln>
        </p:spPr>
      </p:pic>
      <p:sp>
        <p:nvSpPr>
          <p:cNvPr id="60" name="Google Shape;60;p13"/>
          <p:cNvSpPr/>
          <p:nvPr/>
        </p:nvSpPr>
        <p:spPr>
          <a:xfrm>
            <a:off x="4379243" y="-2465274"/>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 name="Google Shape;61;p13"/>
          <p:cNvGrpSpPr/>
          <p:nvPr/>
        </p:nvGrpSpPr>
        <p:grpSpPr>
          <a:xfrm rot="-2700000">
            <a:off x="473130" y="2695837"/>
            <a:ext cx="1344349" cy="2469678"/>
            <a:chOff x="272875" y="1419395"/>
            <a:chExt cx="255950" cy="563168"/>
          </a:xfrm>
        </p:grpSpPr>
        <p:sp>
          <p:nvSpPr>
            <p:cNvPr id="62" name="Google Shape;62;p13"/>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3"/>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3"/>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3"/>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3"/>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3"/>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3"/>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3"/>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3"/>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3"/>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3"/>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3"/>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3"/>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3"/>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3"/>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3"/>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3"/>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3"/>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3"/>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3"/>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3"/>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3"/>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3"/>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3"/>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3"/>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3"/>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3"/>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3"/>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3"/>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3"/>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3"/>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 name="Google Shape;97;p13"/>
          <p:cNvGrpSpPr/>
          <p:nvPr/>
        </p:nvGrpSpPr>
        <p:grpSpPr>
          <a:xfrm rot="-2700000">
            <a:off x="8026513" y="-183341"/>
            <a:ext cx="1344349" cy="1995327"/>
            <a:chOff x="272875" y="1527563"/>
            <a:chExt cx="255950" cy="455000"/>
          </a:xfrm>
        </p:grpSpPr>
        <p:sp>
          <p:nvSpPr>
            <p:cNvPr id="98" name="Google Shape;98;p13"/>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3"/>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3"/>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3"/>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3"/>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3"/>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3"/>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3"/>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3"/>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3"/>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3"/>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3"/>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3"/>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3"/>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3"/>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3"/>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3"/>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3"/>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3"/>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3"/>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3"/>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3"/>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3"/>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3"/>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3"/>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3"/>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3"/>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3"/>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3"/>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3"/>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3"/>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3"/>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3"/>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3"/>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3"/>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3" name="Google Shape;133;p13"/>
          <p:cNvSpPr txBox="1"/>
          <p:nvPr>
            <p:ph idx="1" type="subTitle"/>
          </p:nvPr>
        </p:nvSpPr>
        <p:spPr>
          <a:xfrm>
            <a:off x="2646000" y="3114137"/>
            <a:ext cx="3852000" cy="862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134" name="Google Shape;134;p13"/>
          <p:cNvSpPr txBox="1"/>
          <p:nvPr>
            <p:ph type="ctrTitle"/>
          </p:nvPr>
        </p:nvSpPr>
        <p:spPr>
          <a:xfrm>
            <a:off x="2646000" y="2594236"/>
            <a:ext cx="3852000" cy="792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solidFill>
                  <a:srgbClr val="1C4587"/>
                </a:solidFill>
              </a:defRPr>
            </a:lvl1pPr>
            <a:lvl2pPr lvl="1" rtl="0" algn="ctr">
              <a:spcBef>
                <a:spcPts val="0"/>
              </a:spcBef>
              <a:spcAft>
                <a:spcPts val="0"/>
              </a:spcAft>
              <a:buClr>
                <a:srgbClr val="3C78D8"/>
              </a:buClr>
              <a:buSzPts val="800"/>
              <a:buNone/>
              <a:defRPr sz="800">
                <a:solidFill>
                  <a:srgbClr val="3C78D8"/>
                </a:solidFill>
              </a:defRPr>
            </a:lvl2pPr>
            <a:lvl3pPr lvl="2" rtl="0" algn="ctr">
              <a:spcBef>
                <a:spcPts val="0"/>
              </a:spcBef>
              <a:spcAft>
                <a:spcPts val="0"/>
              </a:spcAft>
              <a:buClr>
                <a:srgbClr val="3C78D8"/>
              </a:buClr>
              <a:buSzPts val="800"/>
              <a:buNone/>
              <a:defRPr sz="800">
                <a:solidFill>
                  <a:srgbClr val="3C78D8"/>
                </a:solidFill>
              </a:defRPr>
            </a:lvl3pPr>
            <a:lvl4pPr lvl="3" rtl="0" algn="ctr">
              <a:spcBef>
                <a:spcPts val="0"/>
              </a:spcBef>
              <a:spcAft>
                <a:spcPts val="0"/>
              </a:spcAft>
              <a:buClr>
                <a:srgbClr val="3C78D8"/>
              </a:buClr>
              <a:buSzPts val="800"/>
              <a:buNone/>
              <a:defRPr sz="800">
                <a:solidFill>
                  <a:srgbClr val="3C78D8"/>
                </a:solidFill>
              </a:defRPr>
            </a:lvl4pPr>
            <a:lvl5pPr lvl="4" rtl="0" algn="ctr">
              <a:spcBef>
                <a:spcPts val="0"/>
              </a:spcBef>
              <a:spcAft>
                <a:spcPts val="0"/>
              </a:spcAft>
              <a:buClr>
                <a:srgbClr val="3C78D8"/>
              </a:buClr>
              <a:buSzPts val="800"/>
              <a:buNone/>
              <a:defRPr sz="800">
                <a:solidFill>
                  <a:srgbClr val="3C78D8"/>
                </a:solidFill>
              </a:defRPr>
            </a:lvl5pPr>
            <a:lvl6pPr lvl="5" rtl="0" algn="ctr">
              <a:spcBef>
                <a:spcPts val="0"/>
              </a:spcBef>
              <a:spcAft>
                <a:spcPts val="0"/>
              </a:spcAft>
              <a:buClr>
                <a:srgbClr val="3C78D8"/>
              </a:buClr>
              <a:buSzPts val="800"/>
              <a:buNone/>
              <a:defRPr sz="800">
                <a:solidFill>
                  <a:srgbClr val="3C78D8"/>
                </a:solidFill>
              </a:defRPr>
            </a:lvl6pPr>
            <a:lvl7pPr lvl="6" rtl="0" algn="ctr">
              <a:spcBef>
                <a:spcPts val="0"/>
              </a:spcBef>
              <a:spcAft>
                <a:spcPts val="0"/>
              </a:spcAft>
              <a:buClr>
                <a:srgbClr val="3C78D8"/>
              </a:buClr>
              <a:buSzPts val="800"/>
              <a:buNone/>
              <a:defRPr sz="800">
                <a:solidFill>
                  <a:srgbClr val="3C78D8"/>
                </a:solidFill>
              </a:defRPr>
            </a:lvl7pPr>
            <a:lvl8pPr lvl="7" rtl="0" algn="ctr">
              <a:spcBef>
                <a:spcPts val="0"/>
              </a:spcBef>
              <a:spcAft>
                <a:spcPts val="0"/>
              </a:spcAft>
              <a:buClr>
                <a:srgbClr val="3C78D8"/>
              </a:buClr>
              <a:buSzPts val="800"/>
              <a:buNone/>
              <a:defRPr sz="800">
                <a:solidFill>
                  <a:srgbClr val="3C78D8"/>
                </a:solidFill>
              </a:defRPr>
            </a:lvl8pPr>
            <a:lvl9pPr lvl="8" rtl="0" algn="ctr">
              <a:spcBef>
                <a:spcPts val="0"/>
              </a:spcBef>
              <a:spcAft>
                <a:spcPts val="0"/>
              </a:spcAft>
              <a:buClr>
                <a:srgbClr val="3C78D8"/>
              </a:buClr>
              <a:buSzPts val="800"/>
              <a:buNone/>
              <a:defRPr sz="800">
                <a:solidFill>
                  <a:srgbClr val="3C78D8"/>
                </a:solidFill>
              </a:defRPr>
            </a:lvl9pPr>
          </a:lstStyle>
          <a:p/>
        </p:txBody>
      </p:sp>
      <p:sp>
        <p:nvSpPr>
          <p:cNvPr id="135" name="Google Shape;135;p13"/>
          <p:cNvSpPr txBox="1"/>
          <p:nvPr>
            <p:ph hasCustomPrompt="1" idx="2" type="title"/>
          </p:nvPr>
        </p:nvSpPr>
        <p:spPr>
          <a:xfrm>
            <a:off x="2646000" y="894175"/>
            <a:ext cx="3852000" cy="20319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15000">
                <a:solidFill>
                  <a:srgbClr val="1C4587"/>
                </a:solidFill>
              </a:defRPr>
            </a:lvl1pPr>
            <a:lvl2pPr lvl="1"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136" name="Shape 136"/>
        <p:cNvGrpSpPr/>
        <p:nvPr/>
      </p:nvGrpSpPr>
      <p:grpSpPr>
        <a:xfrm>
          <a:off x="0" y="0"/>
          <a:ext cx="0" cy="0"/>
          <a:chOff x="0" y="0"/>
          <a:chExt cx="0" cy="0"/>
        </a:xfrm>
      </p:grpSpPr>
      <p:sp>
        <p:nvSpPr>
          <p:cNvPr id="137" name="Google Shape;137;p14"/>
          <p:cNvSpPr txBox="1"/>
          <p:nvPr>
            <p:ph idx="1" type="subTitle"/>
          </p:nvPr>
        </p:nvSpPr>
        <p:spPr>
          <a:xfrm>
            <a:off x="1944337" y="3168343"/>
            <a:ext cx="1532400" cy="479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None/>
              <a:defRPr b="1" sz="1600">
                <a:latin typeface="Josefin Sans"/>
                <a:ea typeface="Josefin Sans"/>
                <a:cs typeface="Josefin Sans"/>
                <a:sym typeface="Josefin Sans"/>
              </a:defRPr>
            </a:lvl1pPr>
            <a:lvl2pPr lvl="1" rtl="0" algn="ctr">
              <a:lnSpc>
                <a:spcPct val="100000"/>
              </a:lnSpc>
              <a:spcBef>
                <a:spcPts val="0"/>
              </a:spcBef>
              <a:spcAft>
                <a:spcPts val="0"/>
              </a:spcAft>
              <a:buNone/>
              <a:defRPr b="1" sz="1600">
                <a:latin typeface="Josefin Sans"/>
                <a:ea typeface="Josefin Sans"/>
                <a:cs typeface="Josefin Sans"/>
                <a:sym typeface="Josefin Sans"/>
              </a:defRPr>
            </a:lvl2pPr>
            <a:lvl3pPr lvl="2" rtl="0" algn="ctr">
              <a:lnSpc>
                <a:spcPct val="100000"/>
              </a:lnSpc>
              <a:spcBef>
                <a:spcPts val="0"/>
              </a:spcBef>
              <a:spcAft>
                <a:spcPts val="0"/>
              </a:spcAft>
              <a:buNone/>
              <a:defRPr b="1" sz="1600">
                <a:latin typeface="Josefin Sans"/>
                <a:ea typeface="Josefin Sans"/>
                <a:cs typeface="Josefin Sans"/>
                <a:sym typeface="Josefin Sans"/>
              </a:defRPr>
            </a:lvl3pPr>
            <a:lvl4pPr lvl="3" rtl="0" algn="ctr">
              <a:lnSpc>
                <a:spcPct val="100000"/>
              </a:lnSpc>
              <a:spcBef>
                <a:spcPts val="0"/>
              </a:spcBef>
              <a:spcAft>
                <a:spcPts val="0"/>
              </a:spcAft>
              <a:buNone/>
              <a:defRPr b="1" sz="1600">
                <a:latin typeface="Josefin Sans"/>
                <a:ea typeface="Josefin Sans"/>
                <a:cs typeface="Josefin Sans"/>
                <a:sym typeface="Josefin Sans"/>
              </a:defRPr>
            </a:lvl4pPr>
            <a:lvl5pPr lvl="4" rtl="0" algn="ctr">
              <a:lnSpc>
                <a:spcPct val="100000"/>
              </a:lnSpc>
              <a:spcBef>
                <a:spcPts val="0"/>
              </a:spcBef>
              <a:spcAft>
                <a:spcPts val="0"/>
              </a:spcAft>
              <a:buNone/>
              <a:defRPr b="1" sz="1600">
                <a:latin typeface="Josefin Sans"/>
                <a:ea typeface="Josefin Sans"/>
                <a:cs typeface="Josefin Sans"/>
                <a:sym typeface="Josefin Sans"/>
              </a:defRPr>
            </a:lvl5pPr>
            <a:lvl6pPr lvl="5" rtl="0" algn="ctr">
              <a:lnSpc>
                <a:spcPct val="100000"/>
              </a:lnSpc>
              <a:spcBef>
                <a:spcPts val="0"/>
              </a:spcBef>
              <a:spcAft>
                <a:spcPts val="0"/>
              </a:spcAft>
              <a:buNone/>
              <a:defRPr b="1" sz="1600">
                <a:latin typeface="Josefin Sans"/>
                <a:ea typeface="Josefin Sans"/>
                <a:cs typeface="Josefin Sans"/>
                <a:sym typeface="Josefin Sans"/>
              </a:defRPr>
            </a:lvl6pPr>
            <a:lvl7pPr lvl="6" rtl="0" algn="ctr">
              <a:lnSpc>
                <a:spcPct val="100000"/>
              </a:lnSpc>
              <a:spcBef>
                <a:spcPts val="0"/>
              </a:spcBef>
              <a:spcAft>
                <a:spcPts val="0"/>
              </a:spcAft>
              <a:buNone/>
              <a:defRPr b="1" sz="1600">
                <a:latin typeface="Josefin Sans"/>
                <a:ea typeface="Josefin Sans"/>
                <a:cs typeface="Josefin Sans"/>
                <a:sym typeface="Josefin Sans"/>
              </a:defRPr>
            </a:lvl7pPr>
            <a:lvl8pPr lvl="7" rtl="0" algn="ctr">
              <a:lnSpc>
                <a:spcPct val="100000"/>
              </a:lnSpc>
              <a:spcBef>
                <a:spcPts val="0"/>
              </a:spcBef>
              <a:spcAft>
                <a:spcPts val="0"/>
              </a:spcAft>
              <a:buNone/>
              <a:defRPr b="1" sz="1600">
                <a:latin typeface="Josefin Sans"/>
                <a:ea typeface="Josefin Sans"/>
                <a:cs typeface="Josefin Sans"/>
                <a:sym typeface="Josefin Sans"/>
              </a:defRPr>
            </a:lvl8pPr>
            <a:lvl9pPr lvl="8" rtl="0" algn="ctr">
              <a:lnSpc>
                <a:spcPct val="100000"/>
              </a:lnSpc>
              <a:spcBef>
                <a:spcPts val="0"/>
              </a:spcBef>
              <a:spcAft>
                <a:spcPts val="0"/>
              </a:spcAft>
              <a:buNone/>
              <a:defRPr b="1" sz="1600">
                <a:latin typeface="Josefin Sans"/>
                <a:ea typeface="Josefin Sans"/>
                <a:cs typeface="Josefin Sans"/>
                <a:sym typeface="Josefin Sans"/>
              </a:defRPr>
            </a:lvl9pPr>
          </a:lstStyle>
          <a:p/>
        </p:txBody>
      </p:sp>
      <p:sp>
        <p:nvSpPr>
          <p:cNvPr id="138" name="Google Shape;138;p14"/>
          <p:cNvSpPr txBox="1"/>
          <p:nvPr>
            <p:ph idx="2" type="subTitle"/>
          </p:nvPr>
        </p:nvSpPr>
        <p:spPr>
          <a:xfrm>
            <a:off x="1381688" y="3559333"/>
            <a:ext cx="2657700" cy="10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139" name="Google Shape;139;p14"/>
          <p:cNvSpPr txBox="1"/>
          <p:nvPr>
            <p:ph idx="3" type="subTitle"/>
          </p:nvPr>
        </p:nvSpPr>
        <p:spPr>
          <a:xfrm flipH="1">
            <a:off x="5667265" y="3168343"/>
            <a:ext cx="1532400" cy="479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None/>
              <a:defRPr b="1" sz="1600">
                <a:latin typeface="Josefin Sans"/>
                <a:ea typeface="Josefin Sans"/>
                <a:cs typeface="Josefin Sans"/>
                <a:sym typeface="Josefin Sans"/>
              </a:defRPr>
            </a:lvl1pPr>
            <a:lvl2pPr lvl="1" rtl="0" algn="ctr">
              <a:lnSpc>
                <a:spcPct val="100000"/>
              </a:lnSpc>
              <a:spcBef>
                <a:spcPts val="0"/>
              </a:spcBef>
              <a:spcAft>
                <a:spcPts val="0"/>
              </a:spcAft>
              <a:buNone/>
              <a:defRPr b="1" sz="1600">
                <a:latin typeface="Josefin Sans"/>
                <a:ea typeface="Josefin Sans"/>
                <a:cs typeface="Josefin Sans"/>
                <a:sym typeface="Josefin Sans"/>
              </a:defRPr>
            </a:lvl2pPr>
            <a:lvl3pPr lvl="2" rtl="0" algn="ctr">
              <a:lnSpc>
                <a:spcPct val="100000"/>
              </a:lnSpc>
              <a:spcBef>
                <a:spcPts val="0"/>
              </a:spcBef>
              <a:spcAft>
                <a:spcPts val="0"/>
              </a:spcAft>
              <a:buNone/>
              <a:defRPr b="1" sz="1600">
                <a:latin typeface="Josefin Sans"/>
                <a:ea typeface="Josefin Sans"/>
                <a:cs typeface="Josefin Sans"/>
                <a:sym typeface="Josefin Sans"/>
              </a:defRPr>
            </a:lvl3pPr>
            <a:lvl4pPr lvl="3" rtl="0" algn="ctr">
              <a:lnSpc>
                <a:spcPct val="100000"/>
              </a:lnSpc>
              <a:spcBef>
                <a:spcPts val="0"/>
              </a:spcBef>
              <a:spcAft>
                <a:spcPts val="0"/>
              </a:spcAft>
              <a:buNone/>
              <a:defRPr b="1" sz="1600">
                <a:latin typeface="Josefin Sans"/>
                <a:ea typeface="Josefin Sans"/>
                <a:cs typeface="Josefin Sans"/>
                <a:sym typeface="Josefin Sans"/>
              </a:defRPr>
            </a:lvl4pPr>
            <a:lvl5pPr lvl="4" rtl="0" algn="ctr">
              <a:lnSpc>
                <a:spcPct val="100000"/>
              </a:lnSpc>
              <a:spcBef>
                <a:spcPts val="0"/>
              </a:spcBef>
              <a:spcAft>
                <a:spcPts val="0"/>
              </a:spcAft>
              <a:buNone/>
              <a:defRPr b="1" sz="1600">
                <a:latin typeface="Josefin Sans"/>
                <a:ea typeface="Josefin Sans"/>
                <a:cs typeface="Josefin Sans"/>
                <a:sym typeface="Josefin Sans"/>
              </a:defRPr>
            </a:lvl5pPr>
            <a:lvl6pPr lvl="5" rtl="0" algn="ctr">
              <a:lnSpc>
                <a:spcPct val="100000"/>
              </a:lnSpc>
              <a:spcBef>
                <a:spcPts val="0"/>
              </a:spcBef>
              <a:spcAft>
                <a:spcPts val="0"/>
              </a:spcAft>
              <a:buNone/>
              <a:defRPr b="1" sz="1600">
                <a:latin typeface="Josefin Sans"/>
                <a:ea typeface="Josefin Sans"/>
                <a:cs typeface="Josefin Sans"/>
                <a:sym typeface="Josefin Sans"/>
              </a:defRPr>
            </a:lvl6pPr>
            <a:lvl7pPr lvl="6" rtl="0" algn="ctr">
              <a:lnSpc>
                <a:spcPct val="100000"/>
              </a:lnSpc>
              <a:spcBef>
                <a:spcPts val="0"/>
              </a:spcBef>
              <a:spcAft>
                <a:spcPts val="0"/>
              </a:spcAft>
              <a:buNone/>
              <a:defRPr b="1" sz="1600">
                <a:latin typeface="Josefin Sans"/>
                <a:ea typeface="Josefin Sans"/>
                <a:cs typeface="Josefin Sans"/>
                <a:sym typeface="Josefin Sans"/>
              </a:defRPr>
            </a:lvl7pPr>
            <a:lvl8pPr lvl="7" rtl="0" algn="ctr">
              <a:lnSpc>
                <a:spcPct val="100000"/>
              </a:lnSpc>
              <a:spcBef>
                <a:spcPts val="0"/>
              </a:spcBef>
              <a:spcAft>
                <a:spcPts val="0"/>
              </a:spcAft>
              <a:buNone/>
              <a:defRPr b="1" sz="1600">
                <a:latin typeface="Josefin Sans"/>
                <a:ea typeface="Josefin Sans"/>
                <a:cs typeface="Josefin Sans"/>
                <a:sym typeface="Josefin Sans"/>
              </a:defRPr>
            </a:lvl8pPr>
            <a:lvl9pPr lvl="8" rtl="0" algn="ctr">
              <a:lnSpc>
                <a:spcPct val="100000"/>
              </a:lnSpc>
              <a:spcBef>
                <a:spcPts val="0"/>
              </a:spcBef>
              <a:spcAft>
                <a:spcPts val="0"/>
              </a:spcAft>
              <a:buNone/>
              <a:defRPr b="1" sz="1600">
                <a:latin typeface="Josefin Sans"/>
                <a:ea typeface="Josefin Sans"/>
                <a:cs typeface="Josefin Sans"/>
                <a:sym typeface="Josefin Sans"/>
              </a:defRPr>
            </a:lvl9pPr>
          </a:lstStyle>
          <a:p/>
        </p:txBody>
      </p:sp>
      <p:sp>
        <p:nvSpPr>
          <p:cNvPr id="140" name="Google Shape;140;p14"/>
          <p:cNvSpPr txBox="1"/>
          <p:nvPr>
            <p:ph idx="4" type="subTitle"/>
          </p:nvPr>
        </p:nvSpPr>
        <p:spPr>
          <a:xfrm flipH="1">
            <a:off x="5104613" y="3559333"/>
            <a:ext cx="2657700" cy="10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pic>
        <p:nvPicPr>
          <p:cNvPr id="141" name="Google Shape;141;p14"/>
          <p:cNvPicPr preferRelativeResize="0"/>
          <p:nvPr/>
        </p:nvPicPr>
        <p:blipFill>
          <a:blip r:embed="rId2">
            <a:alphaModFix amt="47000"/>
          </a:blip>
          <a:stretch>
            <a:fillRect/>
          </a:stretch>
        </p:blipFill>
        <p:spPr>
          <a:xfrm rot="4139108">
            <a:off x="-1716814" y="3950736"/>
            <a:ext cx="2989903" cy="2468227"/>
          </a:xfrm>
          <a:prstGeom prst="rect">
            <a:avLst/>
          </a:prstGeom>
          <a:noFill/>
          <a:ln>
            <a:noFill/>
          </a:ln>
        </p:spPr>
      </p:pic>
      <p:grpSp>
        <p:nvGrpSpPr>
          <p:cNvPr id="142" name="Google Shape;142;p14"/>
          <p:cNvGrpSpPr/>
          <p:nvPr/>
        </p:nvGrpSpPr>
        <p:grpSpPr>
          <a:xfrm rot="-987768">
            <a:off x="-414533" y="3230134"/>
            <a:ext cx="1344359" cy="1995308"/>
            <a:chOff x="272875" y="1527563"/>
            <a:chExt cx="255950" cy="455000"/>
          </a:xfrm>
        </p:grpSpPr>
        <p:sp>
          <p:nvSpPr>
            <p:cNvPr id="143" name="Google Shape;143;p14"/>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4"/>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4"/>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4"/>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4"/>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4"/>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4"/>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4"/>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4"/>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4"/>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4"/>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4"/>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4"/>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4"/>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4"/>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4"/>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4"/>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4"/>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4"/>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4"/>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4"/>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4"/>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4"/>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4"/>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4"/>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4"/>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4"/>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4"/>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4"/>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4"/>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4"/>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4"/>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4"/>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4"/>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4"/>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78" name="Google Shape;178;p14"/>
          <p:cNvPicPr preferRelativeResize="0"/>
          <p:nvPr/>
        </p:nvPicPr>
        <p:blipFill>
          <a:blip r:embed="rId3">
            <a:alphaModFix amt="74000"/>
          </a:blip>
          <a:stretch>
            <a:fillRect/>
          </a:stretch>
        </p:blipFill>
        <p:spPr>
          <a:xfrm flipH="1" rot="-1197527">
            <a:off x="8254668" y="3888189"/>
            <a:ext cx="2894871" cy="2593322"/>
          </a:xfrm>
          <a:prstGeom prst="rect">
            <a:avLst/>
          </a:prstGeom>
          <a:noFill/>
          <a:ln>
            <a:noFill/>
          </a:ln>
        </p:spPr>
      </p:pic>
      <p:pic>
        <p:nvPicPr>
          <p:cNvPr id="179" name="Google Shape;179;p14"/>
          <p:cNvPicPr preferRelativeResize="0"/>
          <p:nvPr/>
        </p:nvPicPr>
        <p:blipFill>
          <a:blip r:embed="rId4">
            <a:alphaModFix amt="58000"/>
          </a:blip>
          <a:stretch>
            <a:fillRect/>
          </a:stretch>
        </p:blipFill>
        <p:spPr>
          <a:xfrm rot="-9314708">
            <a:off x="-1515506" y="-1274402"/>
            <a:ext cx="1787180" cy="4287365"/>
          </a:xfrm>
          <a:prstGeom prst="rect">
            <a:avLst/>
          </a:prstGeom>
          <a:noFill/>
          <a:ln>
            <a:noFill/>
          </a:ln>
        </p:spPr>
      </p:pic>
      <p:pic>
        <p:nvPicPr>
          <p:cNvPr id="180" name="Google Shape;180;p14"/>
          <p:cNvPicPr preferRelativeResize="0"/>
          <p:nvPr/>
        </p:nvPicPr>
        <p:blipFill>
          <a:blip r:embed="rId5">
            <a:alphaModFix amt="76000"/>
          </a:blip>
          <a:stretch>
            <a:fillRect/>
          </a:stretch>
        </p:blipFill>
        <p:spPr>
          <a:xfrm rot="394092">
            <a:off x="2157624" y="-1359156"/>
            <a:ext cx="5296602" cy="1972438"/>
          </a:xfrm>
          <a:prstGeom prst="rect">
            <a:avLst/>
          </a:prstGeom>
          <a:noFill/>
          <a:ln>
            <a:noFill/>
          </a:ln>
        </p:spPr>
      </p:pic>
      <p:pic>
        <p:nvPicPr>
          <p:cNvPr id="181" name="Google Shape;181;p14"/>
          <p:cNvPicPr preferRelativeResize="0"/>
          <p:nvPr/>
        </p:nvPicPr>
        <p:blipFill>
          <a:blip r:embed="rId6">
            <a:alphaModFix amt="62000"/>
          </a:blip>
          <a:stretch>
            <a:fillRect/>
          </a:stretch>
        </p:blipFill>
        <p:spPr>
          <a:xfrm flipH="1" rot="6551349">
            <a:off x="7493893" y="-756657"/>
            <a:ext cx="2894870" cy="2593321"/>
          </a:xfrm>
          <a:prstGeom prst="rect">
            <a:avLst/>
          </a:prstGeom>
          <a:noFill/>
          <a:ln>
            <a:noFill/>
          </a:ln>
        </p:spPr>
      </p:pic>
      <p:grpSp>
        <p:nvGrpSpPr>
          <p:cNvPr id="182" name="Google Shape;182;p14"/>
          <p:cNvGrpSpPr/>
          <p:nvPr/>
        </p:nvGrpSpPr>
        <p:grpSpPr>
          <a:xfrm rot="8100046">
            <a:off x="8172668" y="-457651"/>
            <a:ext cx="1344367" cy="1995327"/>
            <a:chOff x="272875" y="1527563"/>
            <a:chExt cx="255950" cy="455000"/>
          </a:xfrm>
        </p:grpSpPr>
        <p:sp>
          <p:nvSpPr>
            <p:cNvPr id="183" name="Google Shape;183;p14"/>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4"/>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4"/>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4"/>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4"/>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4"/>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4"/>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4"/>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4"/>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4"/>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4"/>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4"/>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4"/>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4"/>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4"/>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4"/>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4"/>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4"/>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4"/>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4"/>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4"/>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4"/>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4"/>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4"/>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4"/>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4"/>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4"/>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4"/>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4"/>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4"/>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4"/>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4"/>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4"/>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4"/>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4"/>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8" name="Google Shape;218;p14"/>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219" name="Google Shape;219;p14"/>
          <p:cNvSpPr/>
          <p:nvPr/>
        </p:nvSpPr>
        <p:spPr>
          <a:xfrm flipH="1" rot="-6477098">
            <a:off x="-3963735" y="-3524095"/>
            <a:ext cx="4623929" cy="7256942"/>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4"/>
          <p:cNvSpPr/>
          <p:nvPr/>
        </p:nvSpPr>
        <p:spPr>
          <a:xfrm rot="-7689947">
            <a:off x="8072325" y="4598041"/>
            <a:ext cx="2264989" cy="2165745"/>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221" name="Shape 221"/>
        <p:cNvGrpSpPr/>
        <p:nvPr/>
      </p:nvGrpSpPr>
      <p:grpSpPr>
        <a:xfrm>
          <a:off x="0" y="0"/>
          <a:ext cx="0" cy="0"/>
          <a:chOff x="0" y="0"/>
          <a:chExt cx="0" cy="0"/>
        </a:xfrm>
      </p:grpSpPr>
      <p:sp>
        <p:nvSpPr>
          <p:cNvPr id="222" name="Google Shape;222;p15"/>
          <p:cNvSpPr txBox="1"/>
          <p:nvPr>
            <p:ph idx="1" type="body"/>
          </p:nvPr>
        </p:nvSpPr>
        <p:spPr>
          <a:xfrm>
            <a:off x="720000" y="1055850"/>
            <a:ext cx="7704000" cy="35130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accent1"/>
              </a:buClr>
              <a:buSzPts val="1400"/>
              <a:buChar char="●"/>
              <a:defRPr sz="1200">
                <a:solidFill>
                  <a:srgbClr val="434343"/>
                </a:solidFill>
              </a:defRPr>
            </a:lvl1pPr>
            <a:lvl2pPr indent="-317500" lvl="1" marL="914400" rtl="0">
              <a:lnSpc>
                <a:spcPct val="100000"/>
              </a:lnSpc>
              <a:spcBef>
                <a:spcPts val="1600"/>
              </a:spcBef>
              <a:spcAft>
                <a:spcPts val="0"/>
              </a:spcAft>
              <a:buClr>
                <a:srgbClr val="434343"/>
              </a:buClr>
              <a:buSzPts val="1400"/>
              <a:buChar char="○"/>
              <a:defRPr>
                <a:solidFill>
                  <a:srgbClr val="434343"/>
                </a:solidFill>
              </a:defRPr>
            </a:lvl2pPr>
            <a:lvl3pPr indent="-317500" lvl="2" marL="1371600" rtl="0">
              <a:lnSpc>
                <a:spcPct val="100000"/>
              </a:lnSpc>
              <a:spcBef>
                <a:spcPts val="1600"/>
              </a:spcBef>
              <a:spcAft>
                <a:spcPts val="0"/>
              </a:spcAft>
              <a:buClr>
                <a:srgbClr val="434343"/>
              </a:buClr>
              <a:buSzPts val="1400"/>
              <a:buChar char="■"/>
              <a:defRPr>
                <a:solidFill>
                  <a:srgbClr val="434343"/>
                </a:solidFill>
              </a:defRPr>
            </a:lvl3pPr>
            <a:lvl4pPr indent="-317500" lvl="3" marL="1828800" rtl="0">
              <a:lnSpc>
                <a:spcPct val="100000"/>
              </a:lnSpc>
              <a:spcBef>
                <a:spcPts val="1600"/>
              </a:spcBef>
              <a:spcAft>
                <a:spcPts val="0"/>
              </a:spcAft>
              <a:buClr>
                <a:srgbClr val="434343"/>
              </a:buClr>
              <a:buSzPts val="1400"/>
              <a:buChar char="●"/>
              <a:defRPr>
                <a:solidFill>
                  <a:srgbClr val="434343"/>
                </a:solidFill>
              </a:defRPr>
            </a:lvl4pPr>
            <a:lvl5pPr indent="-317500" lvl="4" marL="2286000" rtl="0">
              <a:lnSpc>
                <a:spcPct val="100000"/>
              </a:lnSpc>
              <a:spcBef>
                <a:spcPts val="1600"/>
              </a:spcBef>
              <a:spcAft>
                <a:spcPts val="0"/>
              </a:spcAft>
              <a:buClr>
                <a:srgbClr val="434343"/>
              </a:buClr>
              <a:buSzPts val="1400"/>
              <a:buChar char="○"/>
              <a:defRPr>
                <a:solidFill>
                  <a:srgbClr val="434343"/>
                </a:solidFill>
              </a:defRPr>
            </a:lvl5pPr>
            <a:lvl6pPr indent="-317500" lvl="5" marL="2743200" rtl="0">
              <a:lnSpc>
                <a:spcPct val="100000"/>
              </a:lnSpc>
              <a:spcBef>
                <a:spcPts val="1600"/>
              </a:spcBef>
              <a:spcAft>
                <a:spcPts val="0"/>
              </a:spcAft>
              <a:buClr>
                <a:srgbClr val="434343"/>
              </a:buClr>
              <a:buSzPts val="1400"/>
              <a:buChar char="■"/>
              <a:defRPr>
                <a:solidFill>
                  <a:srgbClr val="434343"/>
                </a:solidFill>
              </a:defRPr>
            </a:lvl6pPr>
            <a:lvl7pPr indent="-317500" lvl="6" marL="3200400" rtl="0">
              <a:lnSpc>
                <a:spcPct val="100000"/>
              </a:lnSpc>
              <a:spcBef>
                <a:spcPts val="1600"/>
              </a:spcBef>
              <a:spcAft>
                <a:spcPts val="0"/>
              </a:spcAft>
              <a:buClr>
                <a:srgbClr val="434343"/>
              </a:buClr>
              <a:buSzPts val="1400"/>
              <a:buChar char="●"/>
              <a:defRPr>
                <a:solidFill>
                  <a:srgbClr val="434343"/>
                </a:solidFill>
              </a:defRPr>
            </a:lvl7pPr>
            <a:lvl8pPr indent="-317500" lvl="7" marL="3657600" rtl="0">
              <a:lnSpc>
                <a:spcPct val="100000"/>
              </a:lnSpc>
              <a:spcBef>
                <a:spcPts val="1600"/>
              </a:spcBef>
              <a:spcAft>
                <a:spcPts val="0"/>
              </a:spcAft>
              <a:buClr>
                <a:srgbClr val="434343"/>
              </a:buClr>
              <a:buSzPts val="1400"/>
              <a:buChar char="○"/>
              <a:defRPr>
                <a:solidFill>
                  <a:srgbClr val="434343"/>
                </a:solidFill>
              </a:defRPr>
            </a:lvl8pPr>
            <a:lvl9pPr indent="-317500" lvl="8" marL="4114800" rtl="0">
              <a:lnSpc>
                <a:spcPct val="100000"/>
              </a:lnSpc>
              <a:spcBef>
                <a:spcPts val="1600"/>
              </a:spcBef>
              <a:spcAft>
                <a:spcPts val="1600"/>
              </a:spcAft>
              <a:buClr>
                <a:srgbClr val="434343"/>
              </a:buClr>
              <a:buSzPts val="1400"/>
              <a:buChar char="■"/>
              <a:defRPr>
                <a:solidFill>
                  <a:srgbClr val="434343"/>
                </a:solidFill>
              </a:defRPr>
            </a:lvl9pPr>
          </a:lstStyle>
          <a:p/>
        </p:txBody>
      </p:sp>
      <p:pic>
        <p:nvPicPr>
          <p:cNvPr id="223" name="Google Shape;223;p15"/>
          <p:cNvPicPr preferRelativeResize="0"/>
          <p:nvPr/>
        </p:nvPicPr>
        <p:blipFill>
          <a:blip r:embed="rId2">
            <a:alphaModFix amt="66000"/>
          </a:blip>
          <a:stretch>
            <a:fillRect/>
          </a:stretch>
        </p:blipFill>
        <p:spPr>
          <a:xfrm flipH="1" rot="1326165">
            <a:off x="7658780" y="-1091242"/>
            <a:ext cx="3297389" cy="2276634"/>
          </a:xfrm>
          <a:prstGeom prst="rect">
            <a:avLst/>
          </a:prstGeom>
          <a:noFill/>
          <a:ln>
            <a:noFill/>
          </a:ln>
        </p:spPr>
      </p:pic>
      <p:pic>
        <p:nvPicPr>
          <p:cNvPr id="224" name="Google Shape;224;p15"/>
          <p:cNvPicPr preferRelativeResize="0"/>
          <p:nvPr/>
        </p:nvPicPr>
        <p:blipFill>
          <a:blip r:embed="rId3">
            <a:alphaModFix amt="67000"/>
          </a:blip>
          <a:stretch>
            <a:fillRect/>
          </a:stretch>
        </p:blipFill>
        <p:spPr>
          <a:xfrm flipH="1" rot="5400000">
            <a:off x="7116014" y="-515250"/>
            <a:ext cx="2894875" cy="2593326"/>
          </a:xfrm>
          <a:prstGeom prst="rect">
            <a:avLst/>
          </a:prstGeom>
          <a:noFill/>
          <a:ln>
            <a:noFill/>
          </a:ln>
        </p:spPr>
      </p:pic>
      <p:pic>
        <p:nvPicPr>
          <p:cNvPr id="225" name="Google Shape;225;p15"/>
          <p:cNvPicPr preferRelativeResize="0"/>
          <p:nvPr/>
        </p:nvPicPr>
        <p:blipFill>
          <a:blip r:embed="rId2">
            <a:alphaModFix amt="66000"/>
          </a:blip>
          <a:stretch>
            <a:fillRect/>
          </a:stretch>
        </p:blipFill>
        <p:spPr>
          <a:xfrm flipH="1" rot="5547182">
            <a:off x="-1959645" y="2413033"/>
            <a:ext cx="3297391" cy="2276632"/>
          </a:xfrm>
          <a:prstGeom prst="rect">
            <a:avLst/>
          </a:prstGeom>
          <a:noFill/>
          <a:ln>
            <a:noFill/>
          </a:ln>
        </p:spPr>
      </p:pic>
      <p:pic>
        <p:nvPicPr>
          <p:cNvPr id="226" name="Google Shape;226;p15"/>
          <p:cNvPicPr preferRelativeResize="0"/>
          <p:nvPr/>
        </p:nvPicPr>
        <p:blipFill>
          <a:blip r:embed="rId4">
            <a:alphaModFix amt="82000"/>
          </a:blip>
          <a:stretch>
            <a:fillRect/>
          </a:stretch>
        </p:blipFill>
        <p:spPr>
          <a:xfrm rot="7617396">
            <a:off x="7156577" y="3425249"/>
            <a:ext cx="3632874" cy="2999026"/>
          </a:xfrm>
          <a:prstGeom prst="rect">
            <a:avLst/>
          </a:prstGeom>
          <a:noFill/>
          <a:ln>
            <a:noFill/>
          </a:ln>
        </p:spPr>
      </p:pic>
      <p:grpSp>
        <p:nvGrpSpPr>
          <p:cNvPr id="227" name="Google Shape;227;p15"/>
          <p:cNvGrpSpPr/>
          <p:nvPr/>
        </p:nvGrpSpPr>
        <p:grpSpPr>
          <a:xfrm>
            <a:off x="-624370" y="1649584"/>
            <a:ext cx="1344377" cy="1995312"/>
            <a:chOff x="272875" y="1527563"/>
            <a:chExt cx="255950" cy="455000"/>
          </a:xfrm>
        </p:grpSpPr>
        <p:sp>
          <p:nvSpPr>
            <p:cNvPr id="228" name="Google Shape;228;p15"/>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5"/>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5"/>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5"/>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5"/>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5"/>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5"/>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5"/>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5"/>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5"/>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5"/>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5"/>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5"/>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5"/>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5"/>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5"/>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5"/>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5"/>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5"/>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5"/>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5"/>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5"/>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5"/>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5"/>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5"/>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5"/>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5"/>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5"/>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5"/>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5"/>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5"/>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5"/>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5"/>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5"/>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5"/>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3" name="Google Shape;263;p15"/>
          <p:cNvSpPr/>
          <p:nvPr/>
        </p:nvSpPr>
        <p:spPr>
          <a:xfrm rot="2491995">
            <a:off x="8061861" y="3895420"/>
            <a:ext cx="2265111" cy="2165862"/>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5"/>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265" name="Shape 265"/>
        <p:cNvGrpSpPr/>
        <p:nvPr/>
      </p:nvGrpSpPr>
      <p:grpSpPr>
        <a:xfrm>
          <a:off x="0" y="0"/>
          <a:ext cx="0" cy="0"/>
          <a:chOff x="0" y="0"/>
          <a:chExt cx="0" cy="0"/>
        </a:xfrm>
      </p:grpSpPr>
      <p:sp>
        <p:nvSpPr>
          <p:cNvPr id="266" name="Google Shape;266;p16"/>
          <p:cNvSpPr txBox="1"/>
          <p:nvPr>
            <p:ph type="title"/>
          </p:nvPr>
        </p:nvSpPr>
        <p:spPr>
          <a:xfrm>
            <a:off x="1224826" y="1435461"/>
            <a:ext cx="21270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67" name="Google Shape;267;p16"/>
          <p:cNvSpPr txBox="1"/>
          <p:nvPr>
            <p:ph idx="1" type="subTitle"/>
          </p:nvPr>
        </p:nvSpPr>
        <p:spPr>
          <a:xfrm>
            <a:off x="1224829" y="1914654"/>
            <a:ext cx="2127000" cy="912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68" name="Google Shape;268;p16"/>
          <p:cNvSpPr txBox="1"/>
          <p:nvPr>
            <p:ph idx="2" type="title"/>
          </p:nvPr>
        </p:nvSpPr>
        <p:spPr>
          <a:xfrm>
            <a:off x="5826912" y="1435461"/>
            <a:ext cx="21270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69" name="Google Shape;269;p16"/>
          <p:cNvSpPr txBox="1"/>
          <p:nvPr>
            <p:ph idx="3" type="subTitle"/>
          </p:nvPr>
        </p:nvSpPr>
        <p:spPr>
          <a:xfrm>
            <a:off x="5826914" y="1914654"/>
            <a:ext cx="2127000" cy="9120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70" name="Google Shape;270;p16"/>
          <p:cNvSpPr txBox="1"/>
          <p:nvPr>
            <p:ph idx="4" type="title"/>
          </p:nvPr>
        </p:nvSpPr>
        <p:spPr>
          <a:xfrm>
            <a:off x="1224826" y="2945751"/>
            <a:ext cx="21270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71" name="Google Shape;271;p16"/>
          <p:cNvSpPr txBox="1"/>
          <p:nvPr>
            <p:ph idx="5" type="subTitle"/>
          </p:nvPr>
        </p:nvSpPr>
        <p:spPr>
          <a:xfrm>
            <a:off x="1224829" y="3473670"/>
            <a:ext cx="2127000" cy="8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72" name="Google Shape;272;p16"/>
          <p:cNvSpPr txBox="1"/>
          <p:nvPr>
            <p:ph idx="6" type="title"/>
          </p:nvPr>
        </p:nvSpPr>
        <p:spPr>
          <a:xfrm>
            <a:off x="5826864" y="2945751"/>
            <a:ext cx="21270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73" name="Google Shape;273;p16"/>
          <p:cNvSpPr txBox="1"/>
          <p:nvPr>
            <p:ph idx="7" type="subTitle"/>
          </p:nvPr>
        </p:nvSpPr>
        <p:spPr>
          <a:xfrm>
            <a:off x="5826914" y="3473670"/>
            <a:ext cx="2127000" cy="841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274" name="Google Shape;274;p16"/>
          <p:cNvPicPr preferRelativeResize="0"/>
          <p:nvPr/>
        </p:nvPicPr>
        <p:blipFill>
          <a:blip r:embed="rId2">
            <a:alphaModFix amt="66000"/>
          </a:blip>
          <a:stretch>
            <a:fillRect/>
          </a:stretch>
        </p:blipFill>
        <p:spPr>
          <a:xfrm flipH="1" rot="-2343514">
            <a:off x="-1166545" y="-1270720"/>
            <a:ext cx="3297389" cy="2276638"/>
          </a:xfrm>
          <a:prstGeom prst="rect">
            <a:avLst/>
          </a:prstGeom>
          <a:noFill/>
          <a:ln>
            <a:noFill/>
          </a:ln>
        </p:spPr>
      </p:pic>
      <p:grpSp>
        <p:nvGrpSpPr>
          <p:cNvPr id="275" name="Google Shape;275;p16"/>
          <p:cNvGrpSpPr/>
          <p:nvPr/>
        </p:nvGrpSpPr>
        <p:grpSpPr>
          <a:xfrm rot="-8099954">
            <a:off x="15431" y="-572435"/>
            <a:ext cx="1344367" cy="1995327"/>
            <a:chOff x="272875" y="1527563"/>
            <a:chExt cx="255950" cy="455000"/>
          </a:xfrm>
        </p:grpSpPr>
        <p:sp>
          <p:nvSpPr>
            <p:cNvPr id="276" name="Google Shape;276;p1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6"/>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6"/>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6"/>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6"/>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6"/>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6"/>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1" name="Google Shape;311;p16"/>
          <p:cNvPicPr preferRelativeResize="0"/>
          <p:nvPr/>
        </p:nvPicPr>
        <p:blipFill>
          <a:blip r:embed="rId3">
            <a:alphaModFix amt="74000"/>
          </a:blip>
          <a:stretch>
            <a:fillRect/>
          </a:stretch>
        </p:blipFill>
        <p:spPr>
          <a:xfrm flipH="1" rot="-5809801">
            <a:off x="7609918" y="-1097658"/>
            <a:ext cx="2894870" cy="2593321"/>
          </a:xfrm>
          <a:prstGeom prst="rect">
            <a:avLst/>
          </a:prstGeom>
          <a:noFill/>
          <a:ln>
            <a:noFill/>
          </a:ln>
        </p:spPr>
      </p:pic>
      <p:pic>
        <p:nvPicPr>
          <p:cNvPr id="312" name="Google Shape;312;p16"/>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313" name="Google Shape;313;p16"/>
          <p:cNvGrpSpPr/>
          <p:nvPr/>
        </p:nvGrpSpPr>
        <p:grpSpPr>
          <a:xfrm flipH="1">
            <a:off x="-624375" y="3487614"/>
            <a:ext cx="1344377" cy="2469659"/>
            <a:chOff x="272875" y="1419395"/>
            <a:chExt cx="255950" cy="563168"/>
          </a:xfrm>
        </p:grpSpPr>
        <p:sp>
          <p:nvSpPr>
            <p:cNvPr id="314" name="Google Shape;314;p1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6"/>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6"/>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6"/>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6"/>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6"/>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6"/>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9" name="Google Shape;349;p16"/>
          <p:cNvSpPr txBox="1"/>
          <p:nvPr>
            <p:ph idx="8"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350" name="Google Shape;350;p16"/>
          <p:cNvSpPr/>
          <p:nvPr/>
        </p:nvSpPr>
        <p:spPr>
          <a:xfrm rot="3176794">
            <a:off x="7710596" y="4065984"/>
            <a:ext cx="2264986" cy="2165743"/>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_1">
    <p:spTree>
      <p:nvGrpSpPr>
        <p:cNvPr id="351" name="Shape 351"/>
        <p:cNvGrpSpPr/>
        <p:nvPr/>
      </p:nvGrpSpPr>
      <p:grpSpPr>
        <a:xfrm>
          <a:off x="0" y="0"/>
          <a:ext cx="0" cy="0"/>
          <a:chOff x="0" y="0"/>
          <a:chExt cx="0" cy="0"/>
        </a:xfrm>
      </p:grpSpPr>
      <p:pic>
        <p:nvPicPr>
          <p:cNvPr id="352" name="Google Shape;352;p17"/>
          <p:cNvPicPr preferRelativeResize="0"/>
          <p:nvPr/>
        </p:nvPicPr>
        <p:blipFill>
          <a:blip r:embed="rId2">
            <a:alphaModFix amt="66000"/>
          </a:blip>
          <a:stretch>
            <a:fillRect/>
          </a:stretch>
        </p:blipFill>
        <p:spPr>
          <a:xfrm flipH="1" rot="5399990">
            <a:off x="7705516" y="-598319"/>
            <a:ext cx="3297389" cy="2276637"/>
          </a:xfrm>
          <a:prstGeom prst="rect">
            <a:avLst/>
          </a:prstGeom>
          <a:noFill/>
          <a:ln>
            <a:noFill/>
          </a:ln>
        </p:spPr>
      </p:pic>
      <p:grpSp>
        <p:nvGrpSpPr>
          <p:cNvPr id="353" name="Google Shape;353;p17"/>
          <p:cNvGrpSpPr/>
          <p:nvPr/>
        </p:nvGrpSpPr>
        <p:grpSpPr>
          <a:xfrm rot="-987768">
            <a:off x="7751817" y="-266278"/>
            <a:ext cx="1344359" cy="1995308"/>
            <a:chOff x="272875" y="1527563"/>
            <a:chExt cx="255950" cy="455000"/>
          </a:xfrm>
        </p:grpSpPr>
        <p:sp>
          <p:nvSpPr>
            <p:cNvPr id="354" name="Google Shape;354;p17"/>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7"/>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7"/>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7"/>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7"/>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7"/>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7"/>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7"/>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7"/>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7"/>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7"/>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7"/>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7"/>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7"/>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7"/>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7"/>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7"/>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7"/>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7"/>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7"/>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7"/>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7"/>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7"/>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7"/>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7"/>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7"/>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7"/>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7"/>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7"/>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7"/>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7"/>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7"/>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7"/>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7"/>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7"/>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89" name="Google Shape;389;p17"/>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pic>
        <p:nvPicPr>
          <p:cNvPr id="390" name="Google Shape;390;p17"/>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391" name="Google Shape;391;p17"/>
          <p:cNvSpPr/>
          <p:nvPr/>
        </p:nvSpPr>
        <p:spPr>
          <a:xfrm rot="9899989">
            <a:off x="-583964" y="462508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7"/>
          <p:cNvSpPr txBox="1"/>
          <p:nvPr>
            <p:ph type="title"/>
          </p:nvPr>
        </p:nvSpPr>
        <p:spPr>
          <a:xfrm>
            <a:off x="732375" y="1637495"/>
            <a:ext cx="38397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393" name="Google Shape;393;p17"/>
          <p:cNvSpPr txBox="1"/>
          <p:nvPr>
            <p:ph idx="1" type="subTitle"/>
          </p:nvPr>
        </p:nvSpPr>
        <p:spPr>
          <a:xfrm>
            <a:off x="475175" y="2194825"/>
            <a:ext cx="4096800" cy="2490300"/>
          </a:xfrm>
          <a:prstGeom prst="rect">
            <a:avLst/>
          </a:prstGeom>
        </p:spPr>
        <p:txBody>
          <a:bodyPr anchorCtr="0" anchor="t" bIns="91425" lIns="91425" spcFirstLastPara="1" rIns="91425" wrap="square" tIns="91425">
            <a:noAutofit/>
          </a:bodyPr>
          <a:lstStyle>
            <a:lvl1pPr lvl="0" marR="50800" rtl="0">
              <a:lnSpc>
                <a:spcPct val="100000"/>
              </a:lnSpc>
              <a:spcBef>
                <a:spcPts val="0"/>
              </a:spcBef>
              <a:spcAft>
                <a:spcPts val="0"/>
              </a:spcAft>
              <a:buClr>
                <a:schemeClr val="lt2"/>
              </a:buClr>
              <a:buSzPts val="1400"/>
              <a:buChar char="●"/>
              <a:defRPr sz="1200"/>
            </a:lvl1pPr>
            <a:lvl2pPr lvl="1" rtl="0" algn="ctr">
              <a:lnSpc>
                <a:spcPct val="100000"/>
              </a:lnSpc>
              <a:spcBef>
                <a:spcPts val="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
        <p:nvSpPr>
          <p:cNvPr id="394" name="Google Shape;394;p17"/>
          <p:cNvSpPr txBox="1"/>
          <p:nvPr>
            <p:ph idx="2" type="title"/>
          </p:nvPr>
        </p:nvSpPr>
        <p:spPr>
          <a:xfrm>
            <a:off x="4578150" y="1637495"/>
            <a:ext cx="38397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395" name="Google Shape;395;p17"/>
          <p:cNvSpPr txBox="1"/>
          <p:nvPr>
            <p:ph idx="3" type="subTitle"/>
          </p:nvPr>
        </p:nvSpPr>
        <p:spPr>
          <a:xfrm>
            <a:off x="4578150" y="2194825"/>
            <a:ext cx="4096800" cy="2490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400"/>
              <a:buChar char="●"/>
              <a:defRPr sz="1200"/>
            </a:lvl1pPr>
            <a:lvl2pPr lvl="1" rtl="0" algn="ctr">
              <a:lnSpc>
                <a:spcPct val="100000"/>
              </a:lnSpc>
              <a:spcBef>
                <a:spcPts val="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
        <p:nvSpPr>
          <p:cNvPr id="396" name="Google Shape;396;p17"/>
          <p:cNvSpPr txBox="1"/>
          <p:nvPr>
            <p:ph idx="4"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3_1_1">
    <p:spTree>
      <p:nvGrpSpPr>
        <p:cNvPr id="397" name="Shape 397"/>
        <p:cNvGrpSpPr/>
        <p:nvPr/>
      </p:nvGrpSpPr>
      <p:grpSpPr>
        <a:xfrm>
          <a:off x="0" y="0"/>
          <a:ext cx="0" cy="0"/>
          <a:chOff x="0" y="0"/>
          <a:chExt cx="0" cy="0"/>
        </a:xfrm>
      </p:grpSpPr>
      <p:pic>
        <p:nvPicPr>
          <p:cNvPr id="398" name="Google Shape;398;p18"/>
          <p:cNvPicPr preferRelativeResize="0"/>
          <p:nvPr/>
        </p:nvPicPr>
        <p:blipFill>
          <a:blip r:embed="rId2">
            <a:alphaModFix amt="66000"/>
          </a:blip>
          <a:stretch>
            <a:fillRect/>
          </a:stretch>
        </p:blipFill>
        <p:spPr>
          <a:xfrm flipH="1" rot="-2343514">
            <a:off x="-1166545" y="-1270720"/>
            <a:ext cx="3297389" cy="2276638"/>
          </a:xfrm>
          <a:prstGeom prst="rect">
            <a:avLst/>
          </a:prstGeom>
          <a:noFill/>
          <a:ln>
            <a:noFill/>
          </a:ln>
        </p:spPr>
      </p:pic>
      <p:grpSp>
        <p:nvGrpSpPr>
          <p:cNvPr id="399" name="Google Shape;399;p18"/>
          <p:cNvGrpSpPr/>
          <p:nvPr/>
        </p:nvGrpSpPr>
        <p:grpSpPr>
          <a:xfrm rot="-8099954">
            <a:off x="15431" y="-572435"/>
            <a:ext cx="1344367" cy="1995327"/>
            <a:chOff x="272875" y="1527563"/>
            <a:chExt cx="255950" cy="455000"/>
          </a:xfrm>
        </p:grpSpPr>
        <p:sp>
          <p:nvSpPr>
            <p:cNvPr id="400" name="Google Shape;400;p18"/>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8"/>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8"/>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8"/>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8"/>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8"/>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8"/>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8"/>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8"/>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8"/>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8"/>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8"/>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8"/>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8"/>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8"/>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8"/>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8"/>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8"/>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8"/>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8"/>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8"/>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8"/>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8"/>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8"/>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8"/>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8"/>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8"/>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8"/>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8"/>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8"/>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8"/>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8"/>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8"/>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8"/>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8"/>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35" name="Google Shape;435;p18"/>
          <p:cNvPicPr preferRelativeResize="0"/>
          <p:nvPr/>
        </p:nvPicPr>
        <p:blipFill>
          <a:blip r:embed="rId3">
            <a:alphaModFix amt="74000"/>
          </a:blip>
          <a:stretch>
            <a:fillRect/>
          </a:stretch>
        </p:blipFill>
        <p:spPr>
          <a:xfrm flipH="1" rot="-5809801">
            <a:off x="7609918" y="-1097658"/>
            <a:ext cx="2894870" cy="2593321"/>
          </a:xfrm>
          <a:prstGeom prst="rect">
            <a:avLst/>
          </a:prstGeom>
          <a:noFill/>
          <a:ln>
            <a:noFill/>
          </a:ln>
        </p:spPr>
      </p:pic>
      <p:pic>
        <p:nvPicPr>
          <p:cNvPr id="436" name="Google Shape;436;p18"/>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437" name="Google Shape;437;p18"/>
          <p:cNvGrpSpPr/>
          <p:nvPr/>
        </p:nvGrpSpPr>
        <p:grpSpPr>
          <a:xfrm flipH="1">
            <a:off x="-624375" y="3487614"/>
            <a:ext cx="1344377" cy="2469659"/>
            <a:chOff x="272875" y="1419395"/>
            <a:chExt cx="255950" cy="563168"/>
          </a:xfrm>
        </p:grpSpPr>
        <p:sp>
          <p:nvSpPr>
            <p:cNvPr id="438" name="Google Shape;438;p18"/>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8"/>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8"/>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8"/>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8"/>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8"/>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8"/>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8"/>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8"/>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8"/>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8"/>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8"/>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8"/>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8"/>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8"/>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8"/>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8"/>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8"/>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8"/>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8"/>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8"/>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8"/>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8"/>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8"/>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8"/>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8"/>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8"/>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8"/>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8"/>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8"/>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8"/>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8"/>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8"/>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8"/>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8"/>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3" name="Google Shape;473;p18"/>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474" name="Google Shape;474;p18"/>
          <p:cNvSpPr/>
          <p:nvPr/>
        </p:nvSpPr>
        <p:spPr>
          <a:xfrm flipH="1" rot="231922">
            <a:off x="7469257" y="-6453732"/>
            <a:ext cx="4623938" cy="7256951"/>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3_1_1_1">
    <p:spTree>
      <p:nvGrpSpPr>
        <p:cNvPr id="475" name="Shape 475"/>
        <p:cNvGrpSpPr/>
        <p:nvPr/>
      </p:nvGrpSpPr>
      <p:grpSpPr>
        <a:xfrm>
          <a:off x="0" y="0"/>
          <a:ext cx="0" cy="0"/>
          <a:chOff x="0" y="0"/>
          <a:chExt cx="0" cy="0"/>
        </a:xfrm>
      </p:grpSpPr>
      <p:pic>
        <p:nvPicPr>
          <p:cNvPr id="476" name="Google Shape;476;p19"/>
          <p:cNvPicPr preferRelativeResize="0"/>
          <p:nvPr/>
        </p:nvPicPr>
        <p:blipFill>
          <a:blip r:embed="rId2">
            <a:alphaModFix amt="66000"/>
          </a:blip>
          <a:stretch>
            <a:fillRect/>
          </a:stretch>
        </p:blipFill>
        <p:spPr>
          <a:xfrm flipH="1" rot="-2343514">
            <a:off x="-1166545" y="-1270720"/>
            <a:ext cx="3297389" cy="2276638"/>
          </a:xfrm>
          <a:prstGeom prst="rect">
            <a:avLst/>
          </a:prstGeom>
          <a:noFill/>
          <a:ln>
            <a:noFill/>
          </a:ln>
        </p:spPr>
      </p:pic>
      <p:grpSp>
        <p:nvGrpSpPr>
          <p:cNvPr id="477" name="Google Shape;477;p19"/>
          <p:cNvGrpSpPr/>
          <p:nvPr/>
        </p:nvGrpSpPr>
        <p:grpSpPr>
          <a:xfrm rot="-8099954">
            <a:off x="15431" y="-572435"/>
            <a:ext cx="1344367" cy="1995327"/>
            <a:chOff x="272875" y="1527563"/>
            <a:chExt cx="255950" cy="455000"/>
          </a:xfrm>
        </p:grpSpPr>
        <p:sp>
          <p:nvSpPr>
            <p:cNvPr id="478" name="Google Shape;478;p19"/>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9"/>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9"/>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9"/>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9"/>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9"/>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9"/>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9"/>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9"/>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9"/>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9"/>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9"/>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9"/>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9"/>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9"/>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9"/>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9"/>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9"/>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9"/>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9"/>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9"/>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9"/>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9"/>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9"/>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9"/>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9"/>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9"/>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19"/>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9"/>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9"/>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9"/>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9"/>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9"/>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9"/>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9"/>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13" name="Google Shape;513;p19"/>
          <p:cNvPicPr preferRelativeResize="0"/>
          <p:nvPr/>
        </p:nvPicPr>
        <p:blipFill>
          <a:blip r:embed="rId3">
            <a:alphaModFix amt="74000"/>
          </a:blip>
          <a:stretch>
            <a:fillRect/>
          </a:stretch>
        </p:blipFill>
        <p:spPr>
          <a:xfrm flipH="1" rot="-5809801">
            <a:off x="7609918" y="-1097658"/>
            <a:ext cx="2894870" cy="2593321"/>
          </a:xfrm>
          <a:prstGeom prst="rect">
            <a:avLst/>
          </a:prstGeom>
          <a:noFill/>
          <a:ln>
            <a:noFill/>
          </a:ln>
        </p:spPr>
      </p:pic>
      <p:sp>
        <p:nvSpPr>
          <p:cNvPr id="514" name="Google Shape;514;p19"/>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1_2_1">
    <p:spTree>
      <p:nvGrpSpPr>
        <p:cNvPr id="515" name="Shape 515"/>
        <p:cNvGrpSpPr/>
        <p:nvPr/>
      </p:nvGrpSpPr>
      <p:grpSpPr>
        <a:xfrm>
          <a:off x="0" y="0"/>
          <a:ext cx="0" cy="0"/>
          <a:chOff x="0" y="0"/>
          <a:chExt cx="0" cy="0"/>
        </a:xfrm>
      </p:grpSpPr>
      <p:pic>
        <p:nvPicPr>
          <p:cNvPr id="516" name="Google Shape;516;p20"/>
          <p:cNvPicPr preferRelativeResize="0"/>
          <p:nvPr/>
        </p:nvPicPr>
        <p:blipFill>
          <a:blip r:embed="rId2">
            <a:alphaModFix amt="66000"/>
          </a:blip>
          <a:stretch>
            <a:fillRect/>
          </a:stretch>
        </p:blipFill>
        <p:spPr>
          <a:xfrm flipH="1" rot="-2343514">
            <a:off x="-1156226" y="-1467160"/>
            <a:ext cx="3297389" cy="2276638"/>
          </a:xfrm>
          <a:prstGeom prst="rect">
            <a:avLst/>
          </a:prstGeom>
          <a:noFill/>
          <a:ln>
            <a:noFill/>
          </a:ln>
        </p:spPr>
      </p:pic>
      <p:pic>
        <p:nvPicPr>
          <p:cNvPr id="517" name="Google Shape;517;p20"/>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grpSp>
        <p:nvGrpSpPr>
          <p:cNvPr id="518" name="Google Shape;518;p20"/>
          <p:cNvGrpSpPr/>
          <p:nvPr/>
        </p:nvGrpSpPr>
        <p:grpSpPr>
          <a:xfrm rot="-8099954">
            <a:off x="25750" y="-768875"/>
            <a:ext cx="1344367" cy="1995327"/>
            <a:chOff x="272875" y="1527563"/>
            <a:chExt cx="255950" cy="455000"/>
          </a:xfrm>
        </p:grpSpPr>
        <p:sp>
          <p:nvSpPr>
            <p:cNvPr id="519" name="Google Shape;519;p20"/>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0"/>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0"/>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0"/>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0"/>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0"/>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0"/>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0"/>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0"/>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0"/>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0"/>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0"/>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0"/>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0"/>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0"/>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0"/>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0"/>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0"/>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0"/>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0"/>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0"/>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0"/>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0"/>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0"/>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0"/>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0"/>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0"/>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0"/>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0"/>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0"/>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0"/>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0"/>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0"/>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0"/>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0"/>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54" name="Google Shape;554;p20"/>
          <p:cNvPicPr preferRelativeResize="0"/>
          <p:nvPr/>
        </p:nvPicPr>
        <p:blipFill>
          <a:blip r:embed="rId3">
            <a:alphaModFix amt="74000"/>
          </a:blip>
          <a:stretch>
            <a:fillRect/>
          </a:stretch>
        </p:blipFill>
        <p:spPr>
          <a:xfrm flipH="1" rot="-6814727">
            <a:off x="7454267" y="-1182806"/>
            <a:ext cx="2894871" cy="2593322"/>
          </a:xfrm>
          <a:prstGeom prst="rect">
            <a:avLst/>
          </a:prstGeom>
          <a:noFill/>
          <a:ln>
            <a:noFill/>
          </a:ln>
        </p:spPr>
      </p:pic>
      <p:pic>
        <p:nvPicPr>
          <p:cNvPr id="555" name="Google Shape;555;p20"/>
          <p:cNvPicPr preferRelativeResize="0"/>
          <p:nvPr/>
        </p:nvPicPr>
        <p:blipFill>
          <a:blip r:embed="rId4">
            <a:alphaModFix amt="76000"/>
          </a:blip>
          <a:stretch>
            <a:fillRect/>
          </a:stretch>
        </p:blipFill>
        <p:spPr>
          <a:xfrm rot="-1136126">
            <a:off x="4365128" y="4231553"/>
            <a:ext cx="7605805" cy="2832382"/>
          </a:xfrm>
          <a:prstGeom prst="rect">
            <a:avLst/>
          </a:prstGeom>
          <a:noFill/>
          <a:ln>
            <a:noFill/>
          </a:ln>
        </p:spPr>
      </p:pic>
      <p:grpSp>
        <p:nvGrpSpPr>
          <p:cNvPr id="556" name="Google Shape;556;p20"/>
          <p:cNvGrpSpPr/>
          <p:nvPr/>
        </p:nvGrpSpPr>
        <p:grpSpPr>
          <a:xfrm rot="3618644">
            <a:off x="7686877" y="3841497"/>
            <a:ext cx="1344356" cy="2469645"/>
            <a:chOff x="272875" y="1419395"/>
            <a:chExt cx="255950" cy="563168"/>
          </a:xfrm>
        </p:grpSpPr>
        <p:sp>
          <p:nvSpPr>
            <p:cNvPr id="557" name="Google Shape;557;p20"/>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0"/>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0"/>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0"/>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0"/>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0"/>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0"/>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0"/>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0"/>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0"/>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0"/>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0"/>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0"/>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0"/>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0"/>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0"/>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0"/>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0"/>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0"/>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0"/>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0"/>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0"/>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0"/>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0"/>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0"/>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0"/>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0"/>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0"/>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0"/>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0"/>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0"/>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0"/>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0"/>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0"/>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0"/>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2" name="Google Shape;592;p20"/>
          <p:cNvSpPr txBox="1"/>
          <p:nvPr>
            <p:ph type="title"/>
          </p:nvPr>
        </p:nvSpPr>
        <p:spPr>
          <a:xfrm>
            <a:off x="720000" y="2586216"/>
            <a:ext cx="2336400" cy="892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593" name="Google Shape;593;p20"/>
          <p:cNvSpPr txBox="1"/>
          <p:nvPr>
            <p:ph idx="1" type="subTitle"/>
          </p:nvPr>
        </p:nvSpPr>
        <p:spPr>
          <a:xfrm>
            <a:off x="720000" y="3321129"/>
            <a:ext cx="2336400" cy="892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94" name="Google Shape;594;p20"/>
          <p:cNvSpPr txBox="1"/>
          <p:nvPr>
            <p:ph idx="2" type="title"/>
          </p:nvPr>
        </p:nvSpPr>
        <p:spPr>
          <a:xfrm>
            <a:off x="3403800" y="2586216"/>
            <a:ext cx="2336400" cy="892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595" name="Google Shape;595;p20"/>
          <p:cNvSpPr txBox="1"/>
          <p:nvPr>
            <p:ph idx="3" type="subTitle"/>
          </p:nvPr>
        </p:nvSpPr>
        <p:spPr>
          <a:xfrm>
            <a:off x="3403800" y="3321129"/>
            <a:ext cx="2336400" cy="892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96" name="Google Shape;596;p20"/>
          <p:cNvSpPr txBox="1"/>
          <p:nvPr>
            <p:ph idx="4" type="title"/>
          </p:nvPr>
        </p:nvSpPr>
        <p:spPr>
          <a:xfrm>
            <a:off x="6100400" y="2586209"/>
            <a:ext cx="2336400" cy="892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597" name="Google Shape;597;p20"/>
          <p:cNvSpPr txBox="1"/>
          <p:nvPr>
            <p:ph idx="5" type="subTitle"/>
          </p:nvPr>
        </p:nvSpPr>
        <p:spPr>
          <a:xfrm>
            <a:off x="6100400" y="3321129"/>
            <a:ext cx="2336400" cy="892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98" name="Google Shape;598;p20"/>
          <p:cNvSpPr txBox="1"/>
          <p:nvPr>
            <p:ph idx="6"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BLANK_1_1_1_1_1">
    <p:spTree>
      <p:nvGrpSpPr>
        <p:cNvPr id="599" name="Shape 599"/>
        <p:cNvGrpSpPr/>
        <p:nvPr/>
      </p:nvGrpSpPr>
      <p:grpSpPr>
        <a:xfrm>
          <a:off x="0" y="0"/>
          <a:ext cx="0" cy="0"/>
          <a:chOff x="0" y="0"/>
          <a:chExt cx="0" cy="0"/>
        </a:xfrm>
      </p:grpSpPr>
      <p:pic>
        <p:nvPicPr>
          <p:cNvPr id="600" name="Google Shape;600;p21"/>
          <p:cNvPicPr preferRelativeResize="0"/>
          <p:nvPr/>
        </p:nvPicPr>
        <p:blipFill>
          <a:blip r:embed="rId2">
            <a:alphaModFix amt="66000"/>
          </a:blip>
          <a:stretch>
            <a:fillRect/>
          </a:stretch>
        </p:blipFill>
        <p:spPr>
          <a:xfrm flipH="1" rot="-2343514">
            <a:off x="-1641553" y="-1719908"/>
            <a:ext cx="3297389" cy="2276638"/>
          </a:xfrm>
          <a:prstGeom prst="rect">
            <a:avLst/>
          </a:prstGeom>
          <a:noFill/>
          <a:ln>
            <a:noFill/>
          </a:ln>
        </p:spPr>
      </p:pic>
      <p:grpSp>
        <p:nvGrpSpPr>
          <p:cNvPr id="601" name="Google Shape;601;p21"/>
          <p:cNvGrpSpPr/>
          <p:nvPr/>
        </p:nvGrpSpPr>
        <p:grpSpPr>
          <a:xfrm rot="-8099954">
            <a:off x="-459577" y="-1021623"/>
            <a:ext cx="1344367" cy="1995327"/>
            <a:chOff x="272875" y="1527563"/>
            <a:chExt cx="255950" cy="455000"/>
          </a:xfrm>
        </p:grpSpPr>
        <p:sp>
          <p:nvSpPr>
            <p:cNvPr id="602" name="Google Shape;602;p21"/>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1"/>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1"/>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1"/>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1"/>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1"/>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1"/>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1"/>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1"/>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1"/>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1"/>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1"/>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1"/>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1"/>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1"/>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1"/>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1"/>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1"/>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1"/>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1"/>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1"/>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1"/>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1"/>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1"/>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1"/>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1"/>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1"/>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1"/>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1"/>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1"/>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1"/>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1"/>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1"/>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1"/>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1"/>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37" name="Google Shape;637;p21"/>
          <p:cNvPicPr preferRelativeResize="0"/>
          <p:nvPr/>
        </p:nvPicPr>
        <p:blipFill>
          <a:blip r:embed="rId3">
            <a:alphaModFix amt="74000"/>
          </a:blip>
          <a:stretch>
            <a:fillRect/>
          </a:stretch>
        </p:blipFill>
        <p:spPr>
          <a:xfrm flipH="1" rot="4990199">
            <a:off x="-1127360" y="4108621"/>
            <a:ext cx="2894870" cy="2593321"/>
          </a:xfrm>
          <a:prstGeom prst="rect">
            <a:avLst/>
          </a:prstGeom>
          <a:noFill/>
          <a:ln>
            <a:noFill/>
          </a:ln>
        </p:spPr>
      </p:pic>
      <p:pic>
        <p:nvPicPr>
          <p:cNvPr id="638" name="Google Shape;638;p21"/>
          <p:cNvPicPr preferRelativeResize="0"/>
          <p:nvPr/>
        </p:nvPicPr>
        <p:blipFill>
          <a:blip r:embed="rId4">
            <a:alphaModFix amt="74000"/>
          </a:blip>
          <a:stretch>
            <a:fillRect/>
          </a:stretch>
        </p:blipFill>
        <p:spPr>
          <a:xfrm flipH="1" rot="4990199">
            <a:off x="7307615" y="-922016"/>
            <a:ext cx="2894870" cy="2593321"/>
          </a:xfrm>
          <a:prstGeom prst="rect">
            <a:avLst/>
          </a:prstGeom>
          <a:noFill/>
          <a:ln>
            <a:noFill/>
          </a:ln>
        </p:spPr>
      </p:pic>
      <p:sp>
        <p:nvSpPr>
          <p:cNvPr id="639" name="Google Shape;639;p21"/>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640" name="Google Shape;640;p21"/>
          <p:cNvSpPr/>
          <p:nvPr/>
        </p:nvSpPr>
        <p:spPr>
          <a:xfrm flipH="1" rot="231922">
            <a:off x="7473457" y="-6437207"/>
            <a:ext cx="4623938" cy="7256951"/>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1" name="Google Shape;641;p21"/>
          <p:cNvPicPr preferRelativeResize="0"/>
          <p:nvPr/>
        </p:nvPicPr>
        <p:blipFill>
          <a:blip r:embed="rId2">
            <a:alphaModFix amt="66000"/>
          </a:blip>
          <a:stretch>
            <a:fillRect/>
          </a:stretch>
        </p:blipFill>
        <p:spPr>
          <a:xfrm flipH="1" rot="-2343514">
            <a:off x="7272347" y="3430567"/>
            <a:ext cx="3297389" cy="2276638"/>
          </a:xfrm>
          <a:prstGeom prst="rect">
            <a:avLst/>
          </a:prstGeom>
          <a:noFill/>
          <a:ln>
            <a:noFill/>
          </a:ln>
        </p:spPr>
      </p:pic>
      <p:grpSp>
        <p:nvGrpSpPr>
          <p:cNvPr id="642" name="Google Shape;642;p21"/>
          <p:cNvGrpSpPr/>
          <p:nvPr/>
        </p:nvGrpSpPr>
        <p:grpSpPr>
          <a:xfrm rot="-8099954">
            <a:off x="8454323" y="4128852"/>
            <a:ext cx="1344367" cy="1995327"/>
            <a:chOff x="272875" y="1527563"/>
            <a:chExt cx="255950" cy="455000"/>
          </a:xfrm>
        </p:grpSpPr>
        <p:sp>
          <p:nvSpPr>
            <p:cNvPr id="643" name="Google Shape;643;p21"/>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1"/>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1"/>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1"/>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1"/>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1"/>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1"/>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1"/>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1"/>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1"/>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1"/>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1"/>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1"/>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1"/>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21"/>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1"/>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21"/>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1"/>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1"/>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1"/>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1"/>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1"/>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1"/>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1"/>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1"/>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1"/>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1"/>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1"/>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1"/>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1"/>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1"/>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1"/>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1"/>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1"/>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1"/>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5_1_1">
    <p:spTree>
      <p:nvGrpSpPr>
        <p:cNvPr id="678" name="Shape 678"/>
        <p:cNvGrpSpPr/>
        <p:nvPr/>
      </p:nvGrpSpPr>
      <p:grpSpPr>
        <a:xfrm>
          <a:off x="0" y="0"/>
          <a:ext cx="0" cy="0"/>
          <a:chOff x="0" y="0"/>
          <a:chExt cx="0" cy="0"/>
        </a:xfrm>
      </p:grpSpPr>
      <p:pic>
        <p:nvPicPr>
          <p:cNvPr id="679" name="Google Shape;679;p22"/>
          <p:cNvPicPr preferRelativeResize="0"/>
          <p:nvPr/>
        </p:nvPicPr>
        <p:blipFill>
          <a:blip r:embed="rId2">
            <a:alphaModFix amt="66000"/>
          </a:blip>
          <a:stretch>
            <a:fillRect/>
          </a:stretch>
        </p:blipFill>
        <p:spPr>
          <a:xfrm flipH="1" rot="-2343514">
            <a:off x="-1166545" y="-1270720"/>
            <a:ext cx="3297389" cy="2276638"/>
          </a:xfrm>
          <a:prstGeom prst="rect">
            <a:avLst/>
          </a:prstGeom>
          <a:noFill/>
          <a:ln>
            <a:noFill/>
          </a:ln>
        </p:spPr>
      </p:pic>
      <p:grpSp>
        <p:nvGrpSpPr>
          <p:cNvPr id="680" name="Google Shape;680;p22"/>
          <p:cNvGrpSpPr/>
          <p:nvPr/>
        </p:nvGrpSpPr>
        <p:grpSpPr>
          <a:xfrm rot="-8099954">
            <a:off x="15431" y="-572435"/>
            <a:ext cx="1344367" cy="1995327"/>
            <a:chOff x="272875" y="1527563"/>
            <a:chExt cx="255950" cy="455000"/>
          </a:xfrm>
        </p:grpSpPr>
        <p:sp>
          <p:nvSpPr>
            <p:cNvPr id="681" name="Google Shape;681;p22"/>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2"/>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2"/>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2"/>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2"/>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2"/>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2"/>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2"/>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2"/>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2"/>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2"/>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2"/>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2"/>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22"/>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2"/>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2"/>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2"/>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2"/>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2"/>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2"/>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22"/>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2"/>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2"/>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22"/>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2"/>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2"/>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2"/>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2"/>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22"/>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2"/>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2"/>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2"/>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2"/>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2"/>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2"/>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16" name="Google Shape;716;p22"/>
          <p:cNvPicPr preferRelativeResize="0"/>
          <p:nvPr/>
        </p:nvPicPr>
        <p:blipFill>
          <a:blip r:embed="rId3">
            <a:alphaModFix amt="74000"/>
          </a:blip>
          <a:stretch>
            <a:fillRect/>
          </a:stretch>
        </p:blipFill>
        <p:spPr>
          <a:xfrm flipH="1" rot="-5809801">
            <a:off x="7609918" y="-1097658"/>
            <a:ext cx="2894870" cy="2593321"/>
          </a:xfrm>
          <a:prstGeom prst="rect">
            <a:avLst/>
          </a:prstGeom>
          <a:noFill/>
          <a:ln>
            <a:noFill/>
          </a:ln>
        </p:spPr>
      </p:pic>
      <p:pic>
        <p:nvPicPr>
          <p:cNvPr id="717" name="Google Shape;717;p22"/>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718" name="Google Shape;718;p22"/>
          <p:cNvGrpSpPr/>
          <p:nvPr/>
        </p:nvGrpSpPr>
        <p:grpSpPr>
          <a:xfrm flipH="1">
            <a:off x="-624375" y="3487614"/>
            <a:ext cx="1344377" cy="2469659"/>
            <a:chOff x="272875" y="1419395"/>
            <a:chExt cx="255950" cy="563168"/>
          </a:xfrm>
        </p:grpSpPr>
        <p:sp>
          <p:nvSpPr>
            <p:cNvPr id="719" name="Google Shape;719;p22"/>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2"/>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2"/>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2"/>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2"/>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2"/>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2"/>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2"/>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22"/>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2"/>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2"/>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2"/>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2"/>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22"/>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22"/>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22"/>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22"/>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22"/>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22"/>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22"/>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22"/>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22"/>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22"/>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22"/>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22"/>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22"/>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22"/>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22"/>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2"/>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22"/>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22"/>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2"/>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2"/>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2"/>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22"/>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3_1_2">
    <p:spTree>
      <p:nvGrpSpPr>
        <p:cNvPr id="754" name="Shape 754"/>
        <p:cNvGrpSpPr/>
        <p:nvPr/>
      </p:nvGrpSpPr>
      <p:grpSpPr>
        <a:xfrm>
          <a:off x="0" y="0"/>
          <a:ext cx="0" cy="0"/>
          <a:chOff x="0" y="0"/>
          <a:chExt cx="0" cy="0"/>
        </a:xfrm>
      </p:grpSpPr>
      <p:pic>
        <p:nvPicPr>
          <p:cNvPr id="755" name="Google Shape;755;p23"/>
          <p:cNvPicPr preferRelativeResize="0"/>
          <p:nvPr/>
        </p:nvPicPr>
        <p:blipFill>
          <a:blip r:embed="rId2">
            <a:alphaModFix amt="66000"/>
          </a:blip>
          <a:stretch>
            <a:fillRect/>
          </a:stretch>
        </p:blipFill>
        <p:spPr>
          <a:xfrm flipH="1" rot="8456486">
            <a:off x="7252441" y="4177105"/>
            <a:ext cx="3297389" cy="2276638"/>
          </a:xfrm>
          <a:prstGeom prst="rect">
            <a:avLst/>
          </a:prstGeom>
          <a:noFill/>
          <a:ln>
            <a:noFill/>
          </a:ln>
        </p:spPr>
      </p:pic>
      <p:grpSp>
        <p:nvGrpSpPr>
          <p:cNvPr id="756" name="Google Shape;756;p23"/>
          <p:cNvGrpSpPr/>
          <p:nvPr/>
        </p:nvGrpSpPr>
        <p:grpSpPr>
          <a:xfrm rot="2700046">
            <a:off x="8023488" y="3760130"/>
            <a:ext cx="1344367" cy="1995327"/>
            <a:chOff x="272875" y="1527563"/>
            <a:chExt cx="255950" cy="455000"/>
          </a:xfrm>
        </p:grpSpPr>
        <p:sp>
          <p:nvSpPr>
            <p:cNvPr id="757" name="Google Shape;757;p23"/>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23"/>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23"/>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23"/>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23"/>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23"/>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23"/>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23"/>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23"/>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3"/>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23"/>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23"/>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23"/>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23"/>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23"/>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23"/>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23"/>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23"/>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23"/>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23"/>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23"/>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23"/>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23"/>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23"/>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23"/>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23"/>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23"/>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23"/>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23"/>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23"/>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23"/>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23"/>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23"/>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23"/>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23"/>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92" name="Google Shape;792;p23"/>
          <p:cNvPicPr preferRelativeResize="0"/>
          <p:nvPr/>
        </p:nvPicPr>
        <p:blipFill>
          <a:blip r:embed="rId3">
            <a:alphaModFix amt="74000"/>
          </a:blip>
          <a:stretch>
            <a:fillRect/>
          </a:stretch>
        </p:blipFill>
        <p:spPr>
          <a:xfrm flipH="1" rot="-5809801">
            <a:off x="7609918" y="-1097658"/>
            <a:ext cx="2894870" cy="2593321"/>
          </a:xfrm>
          <a:prstGeom prst="rect">
            <a:avLst/>
          </a:prstGeom>
          <a:noFill/>
          <a:ln>
            <a:noFill/>
          </a:ln>
        </p:spPr>
      </p:pic>
      <p:pic>
        <p:nvPicPr>
          <p:cNvPr id="793" name="Google Shape;793;p23"/>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794" name="Google Shape;794;p23"/>
          <p:cNvGrpSpPr/>
          <p:nvPr/>
        </p:nvGrpSpPr>
        <p:grpSpPr>
          <a:xfrm rot="-7181356">
            <a:off x="474922" y="-1462434"/>
            <a:ext cx="1344356" cy="2469645"/>
            <a:chOff x="272875" y="1419395"/>
            <a:chExt cx="255950" cy="563168"/>
          </a:xfrm>
        </p:grpSpPr>
        <p:sp>
          <p:nvSpPr>
            <p:cNvPr id="795" name="Google Shape;795;p23"/>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23"/>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23"/>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23"/>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23"/>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23"/>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23"/>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23"/>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23"/>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23"/>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23"/>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23"/>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23"/>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23"/>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23"/>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23"/>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23"/>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23"/>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23"/>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23"/>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23"/>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23"/>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23"/>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23"/>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23"/>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23"/>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23"/>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23"/>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23"/>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23"/>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23"/>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23"/>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23"/>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23"/>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23"/>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0" name="Google Shape;830;p23"/>
          <p:cNvSpPr/>
          <p:nvPr/>
        </p:nvSpPr>
        <p:spPr>
          <a:xfrm rot="3011561">
            <a:off x="8384437" y="-796490"/>
            <a:ext cx="1345837" cy="1286867"/>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23"/>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832" name="Shape 832"/>
        <p:cNvGrpSpPr/>
        <p:nvPr/>
      </p:nvGrpSpPr>
      <p:grpSpPr>
        <a:xfrm>
          <a:off x="0" y="0"/>
          <a:ext cx="0" cy="0"/>
          <a:chOff x="0" y="0"/>
          <a:chExt cx="0" cy="0"/>
        </a:xfrm>
      </p:grpSpPr>
      <p:pic>
        <p:nvPicPr>
          <p:cNvPr id="833" name="Google Shape;833;p24"/>
          <p:cNvPicPr preferRelativeResize="0"/>
          <p:nvPr/>
        </p:nvPicPr>
        <p:blipFill>
          <a:blip r:embed="rId2">
            <a:alphaModFix amt="66000"/>
          </a:blip>
          <a:stretch>
            <a:fillRect/>
          </a:stretch>
        </p:blipFill>
        <p:spPr>
          <a:xfrm flipH="1" rot="-1538275">
            <a:off x="-1241959" y="-985041"/>
            <a:ext cx="3297390" cy="2276635"/>
          </a:xfrm>
          <a:prstGeom prst="rect">
            <a:avLst/>
          </a:prstGeom>
          <a:noFill/>
          <a:ln>
            <a:noFill/>
          </a:ln>
        </p:spPr>
      </p:pic>
      <p:sp>
        <p:nvSpPr>
          <p:cNvPr id="834" name="Google Shape;834;p24"/>
          <p:cNvSpPr/>
          <p:nvPr/>
        </p:nvSpPr>
        <p:spPr>
          <a:xfrm rot="3011561">
            <a:off x="8474812" y="4330185"/>
            <a:ext cx="1345837" cy="1286867"/>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5" name="Google Shape;835;p24"/>
          <p:cNvGrpSpPr/>
          <p:nvPr/>
        </p:nvGrpSpPr>
        <p:grpSpPr>
          <a:xfrm rot="3559955">
            <a:off x="-42012" y="-631342"/>
            <a:ext cx="1344348" cy="1995332"/>
            <a:chOff x="272875" y="1527563"/>
            <a:chExt cx="255950" cy="455000"/>
          </a:xfrm>
        </p:grpSpPr>
        <p:sp>
          <p:nvSpPr>
            <p:cNvPr id="836" name="Google Shape;836;p24"/>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24"/>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24"/>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24"/>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24"/>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24"/>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24"/>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24"/>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24"/>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24"/>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24"/>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24"/>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24"/>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24"/>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24"/>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24"/>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24"/>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24"/>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24"/>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24"/>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24"/>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24"/>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4"/>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24"/>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24"/>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4"/>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24"/>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24"/>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24"/>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24"/>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24"/>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4"/>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4"/>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24"/>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4"/>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71" name="Google Shape;871;p24"/>
          <p:cNvPicPr preferRelativeResize="0"/>
          <p:nvPr/>
        </p:nvPicPr>
        <p:blipFill>
          <a:blip r:embed="rId3">
            <a:alphaModFix amt="74000"/>
          </a:blip>
          <a:stretch>
            <a:fillRect/>
          </a:stretch>
        </p:blipFill>
        <p:spPr>
          <a:xfrm rot="-10024386">
            <a:off x="7156213" y="-1143378"/>
            <a:ext cx="2894879" cy="2593329"/>
          </a:xfrm>
          <a:prstGeom prst="rect">
            <a:avLst/>
          </a:prstGeom>
          <a:noFill/>
          <a:ln>
            <a:noFill/>
          </a:ln>
        </p:spPr>
      </p:pic>
      <p:pic>
        <p:nvPicPr>
          <p:cNvPr id="872" name="Google Shape;872;p24"/>
          <p:cNvPicPr preferRelativeResize="0"/>
          <p:nvPr/>
        </p:nvPicPr>
        <p:blipFill>
          <a:blip r:embed="rId4">
            <a:alphaModFix amt="74000"/>
          </a:blip>
          <a:stretch>
            <a:fillRect/>
          </a:stretch>
        </p:blipFill>
        <p:spPr>
          <a:xfrm flipH="1" rot="-7120613">
            <a:off x="5305666" y="-1758350"/>
            <a:ext cx="2894876" cy="2593327"/>
          </a:xfrm>
          <a:prstGeom prst="rect">
            <a:avLst/>
          </a:prstGeom>
          <a:noFill/>
          <a:ln>
            <a:noFill/>
          </a:ln>
        </p:spPr>
      </p:pic>
      <p:sp>
        <p:nvSpPr>
          <p:cNvPr id="873" name="Google Shape;873;p24"/>
          <p:cNvSpPr txBox="1"/>
          <p:nvPr>
            <p:ph hasCustomPrompt="1" type="title"/>
          </p:nvPr>
        </p:nvSpPr>
        <p:spPr>
          <a:xfrm>
            <a:off x="3170031" y="3417401"/>
            <a:ext cx="1036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874" name="Google Shape;874;p24"/>
          <p:cNvSpPr txBox="1"/>
          <p:nvPr>
            <p:ph hasCustomPrompt="1" idx="2" type="title"/>
          </p:nvPr>
        </p:nvSpPr>
        <p:spPr>
          <a:xfrm>
            <a:off x="5686543" y="3417401"/>
            <a:ext cx="1036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875" name="Google Shape;875;p24"/>
          <p:cNvSpPr txBox="1"/>
          <p:nvPr>
            <p:ph hasCustomPrompt="1" idx="3" type="title"/>
          </p:nvPr>
        </p:nvSpPr>
        <p:spPr>
          <a:xfrm>
            <a:off x="5697526" y="1667000"/>
            <a:ext cx="1036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876" name="Google Shape;876;p24"/>
          <p:cNvSpPr txBox="1"/>
          <p:nvPr>
            <p:ph hasCustomPrompt="1" idx="4" type="title"/>
          </p:nvPr>
        </p:nvSpPr>
        <p:spPr>
          <a:xfrm>
            <a:off x="637282" y="3444201"/>
            <a:ext cx="1036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877" name="Google Shape;877;p24"/>
          <p:cNvSpPr txBox="1"/>
          <p:nvPr>
            <p:ph hasCustomPrompt="1" idx="5" type="title"/>
          </p:nvPr>
        </p:nvSpPr>
        <p:spPr>
          <a:xfrm>
            <a:off x="637282" y="1667000"/>
            <a:ext cx="1036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878" name="Google Shape;878;p24"/>
          <p:cNvSpPr txBox="1"/>
          <p:nvPr>
            <p:ph hasCustomPrompt="1" idx="6" type="title"/>
          </p:nvPr>
        </p:nvSpPr>
        <p:spPr>
          <a:xfrm>
            <a:off x="3170031" y="1667000"/>
            <a:ext cx="1036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879" name="Google Shape;879;p24"/>
          <p:cNvSpPr txBox="1"/>
          <p:nvPr>
            <p:ph idx="7" type="ctrTitle"/>
          </p:nvPr>
        </p:nvSpPr>
        <p:spPr>
          <a:xfrm>
            <a:off x="4160248" y="3267400"/>
            <a:ext cx="1821000" cy="4500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880" name="Google Shape;880;p24"/>
          <p:cNvSpPr txBox="1"/>
          <p:nvPr>
            <p:ph idx="1" type="subTitle"/>
          </p:nvPr>
        </p:nvSpPr>
        <p:spPr>
          <a:xfrm>
            <a:off x="4160247" y="3572896"/>
            <a:ext cx="1821000" cy="81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81" name="Google Shape;881;p24"/>
          <p:cNvSpPr txBox="1"/>
          <p:nvPr>
            <p:ph idx="8" type="ctrTitle"/>
          </p:nvPr>
        </p:nvSpPr>
        <p:spPr>
          <a:xfrm>
            <a:off x="6688381" y="3267400"/>
            <a:ext cx="1821000" cy="4500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882" name="Google Shape;882;p24"/>
          <p:cNvSpPr txBox="1"/>
          <p:nvPr>
            <p:ph idx="9" type="subTitle"/>
          </p:nvPr>
        </p:nvSpPr>
        <p:spPr>
          <a:xfrm>
            <a:off x="6688378" y="3572896"/>
            <a:ext cx="1821000" cy="81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83" name="Google Shape;883;p24"/>
          <p:cNvSpPr/>
          <p:nvPr/>
        </p:nvSpPr>
        <p:spPr>
          <a:xfrm>
            <a:off x="1150175" y="2700900"/>
            <a:ext cx="2525" cy="25"/>
          </a:xfrm>
          <a:custGeom>
            <a:rect b="b" l="l" r="r" t="t"/>
            <a:pathLst>
              <a:path extrusionOk="0" h="1" w="101">
                <a:moveTo>
                  <a:pt x="101" y="1"/>
                </a:moveTo>
                <a:lnTo>
                  <a:pt x="0" y="1"/>
                </a:lnTo>
                <a:lnTo>
                  <a:pt x="0" y="1"/>
                </a:lnTo>
                <a:close/>
              </a:path>
            </a:pathLst>
          </a:custGeom>
          <a:solidFill>
            <a:srgbClr val="CEF2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884" name="Google Shape;884;p24"/>
          <p:cNvSpPr txBox="1"/>
          <p:nvPr>
            <p:ph idx="13" type="ctrTitle"/>
          </p:nvPr>
        </p:nvSpPr>
        <p:spPr>
          <a:xfrm>
            <a:off x="6688650" y="1490050"/>
            <a:ext cx="1821000" cy="4500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885" name="Google Shape;885;p24"/>
          <p:cNvSpPr txBox="1"/>
          <p:nvPr>
            <p:ph idx="14" type="subTitle"/>
          </p:nvPr>
        </p:nvSpPr>
        <p:spPr>
          <a:xfrm>
            <a:off x="6688665" y="1791550"/>
            <a:ext cx="1821000" cy="799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86" name="Google Shape;886;p24"/>
          <p:cNvSpPr txBox="1"/>
          <p:nvPr>
            <p:ph idx="15" type="ctrTitle"/>
          </p:nvPr>
        </p:nvSpPr>
        <p:spPr>
          <a:xfrm>
            <a:off x="1622668" y="3267400"/>
            <a:ext cx="1821000" cy="4500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887" name="Google Shape;887;p24"/>
          <p:cNvSpPr txBox="1"/>
          <p:nvPr>
            <p:ph idx="16" type="subTitle"/>
          </p:nvPr>
        </p:nvSpPr>
        <p:spPr>
          <a:xfrm>
            <a:off x="1622669" y="3572896"/>
            <a:ext cx="1821000" cy="81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88" name="Google Shape;888;p24"/>
          <p:cNvSpPr txBox="1"/>
          <p:nvPr>
            <p:ph idx="17" type="ctrTitle"/>
          </p:nvPr>
        </p:nvSpPr>
        <p:spPr>
          <a:xfrm>
            <a:off x="1622668" y="1490050"/>
            <a:ext cx="1821000" cy="4500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889" name="Google Shape;889;p24"/>
          <p:cNvSpPr txBox="1"/>
          <p:nvPr>
            <p:ph idx="18" type="subTitle"/>
          </p:nvPr>
        </p:nvSpPr>
        <p:spPr>
          <a:xfrm>
            <a:off x="1622669" y="1791550"/>
            <a:ext cx="1821000" cy="799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90" name="Google Shape;890;p24"/>
          <p:cNvSpPr txBox="1"/>
          <p:nvPr>
            <p:ph idx="19" type="ctrTitle"/>
          </p:nvPr>
        </p:nvSpPr>
        <p:spPr>
          <a:xfrm>
            <a:off x="4160243" y="1490050"/>
            <a:ext cx="1821000" cy="4500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891" name="Google Shape;891;p24"/>
          <p:cNvSpPr txBox="1"/>
          <p:nvPr>
            <p:ph idx="20" type="subTitle"/>
          </p:nvPr>
        </p:nvSpPr>
        <p:spPr>
          <a:xfrm>
            <a:off x="4160258" y="1791550"/>
            <a:ext cx="1821000" cy="799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92" name="Google Shape;892;p24"/>
          <p:cNvSpPr txBox="1"/>
          <p:nvPr>
            <p:ph idx="21" type="ctrTitle"/>
          </p:nvPr>
        </p:nvSpPr>
        <p:spPr>
          <a:xfrm>
            <a:off x="720000" y="342524"/>
            <a:ext cx="7704000" cy="577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96" name="Shape 896"/>
        <p:cNvGrpSpPr/>
        <p:nvPr/>
      </p:nvGrpSpPr>
      <p:grpSpPr>
        <a:xfrm>
          <a:off x="0" y="0"/>
          <a:ext cx="0" cy="0"/>
          <a:chOff x="0" y="0"/>
          <a:chExt cx="0" cy="0"/>
        </a:xfrm>
      </p:grpSpPr>
      <p:sp>
        <p:nvSpPr>
          <p:cNvPr id="897" name="Google Shape;897;p26"/>
          <p:cNvSpPr txBox="1"/>
          <p:nvPr>
            <p:ph type="ctrTitle"/>
          </p:nvPr>
        </p:nvSpPr>
        <p:spPr>
          <a:xfrm>
            <a:off x="1426500" y="1130675"/>
            <a:ext cx="62910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66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898" name="Google Shape;898;p26"/>
          <p:cNvSpPr txBox="1"/>
          <p:nvPr>
            <p:ph idx="1" type="subTitle"/>
          </p:nvPr>
        </p:nvSpPr>
        <p:spPr>
          <a:xfrm>
            <a:off x="720000" y="3220225"/>
            <a:ext cx="77040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pic>
        <p:nvPicPr>
          <p:cNvPr id="899" name="Google Shape;899;p26"/>
          <p:cNvPicPr preferRelativeResize="0"/>
          <p:nvPr/>
        </p:nvPicPr>
        <p:blipFill>
          <a:blip r:embed="rId2">
            <a:alphaModFix amt="66000"/>
          </a:blip>
          <a:stretch>
            <a:fillRect/>
          </a:stretch>
        </p:blipFill>
        <p:spPr>
          <a:xfrm flipH="1" rot="1326165">
            <a:off x="-1328945" y="-932567"/>
            <a:ext cx="3297389" cy="2276634"/>
          </a:xfrm>
          <a:prstGeom prst="rect">
            <a:avLst/>
          </a:prstGeom>
          <a:noFill/>
          <a:ln>
            <a:noFill/>
          </a:ln>
        </p:spPr>
      </p:pic>
      <p:pic>
        <p:nvPicPr>
          <p:cNvPr id="900" name="Google Shape;900;p26"/>
          <p:cNvPicPr preferRelativeResize="0"/>
          <p:nvPr/>
        </p:nvPicPr>
        <p:blipFill>
          <a:blip r:embed="rId3">
            <a:alphaModFix amt="64000"/>
          </a:blip>
          <a:stretch>
            <a:fillRect/>
          </a:stretch>
        </p:blipFill>
        <p:spPr>
          <a:xfrm rot="2440329">
            <a:off x="6865875" y="-711275"/>
            <a:ext cx="3592175" cy="3021601"/>
          </a:xfrm>
          <a:prstGeom prst="rect">
            <a:avLst/>
          </a:prstGeom>
          <a:noFill/>
          <a:ln>
            <a:noFill/>
          </a:ln>
        </p:spPr>
      </p:pic>
      <p:pic>
        <p:nvPicPr>
          <p:cNvPr id="901" name="Google Shape;901;p26"/>
          <p:cNvPicPr preferRelativeResize="0"/>
          <p:nvPr/>
        </p:nvPicPr>
        <p:blipFill>
          <a:blip r:embed="rId4">
            <a:alphaModFix amt="67000"/>
          </a:blip>
          <a:stretch>
            <a:fillRect/>
          </a:stretch>
        </p:blipFill>
        <p:spPr>
          <a:xfrm flipH="1" rot="5400000">
            <a:off x="-1871711" y="-356575"/>
            <a:ext cx="2894875" cy="2593326"/>
          </a:xfrm>
          <a:prstGeom prst="rect">
            <a:avLst/>
          </a:prstGeom>
          <a:noFill/>
          <a:ln>
            <a:noFill/>
          </a:ln>
        </p:spPr>
      </p:pic>
      <p:pic>
        <p:nvPicPr>
          <p:cNvPr id="902" name="Google Shape;902;p26"/>
          <p:cNvPicPr preferRelativeResize="0"/>
          <p:nvPr/>
        </p:nvPicPr>
        <p:blipFill>
          <a:blip r:embed="rId2">
            <a:alphaModFix amt="66000"/>
          </a:blip>
          <a:stretch>
            <a:fillRect/>
          </a:stretch>
        </p:blipFill>
        <p:spPr>
          <a:xfrm flipH="1" rot="1326165">
            <a:off x="-889245" y="3430558"/>
            <a:ext cx="3297389" cy="2276634"/>
          </a:xfrm>
          <a:prstGeom prst="rect">
            <a:avLst/>
          </a:prstGeom>
          <a:noFill/>
          <a:ln>
            <a:noFill/>
          </a:ln>
        </p:spPr>
      </p:pic>
      <p:pic>
        <p:nvPicPr>
          <p:cNvPr id="903" name="Google Shape;903;p26"/>
          <p:cNvPicPr preferRelativeResize="0"/>
          <p:nvPr/>
        </p:nvPicPr>
        <p:blipFill>
          <a:blip r:embed="rId5">
            <a:alphaModFix amt="82000"/>
          </a:blip>
          <a:stretch>
            <a:fillRect/>
          </a:stretch>
        </p:blipFill>
        <p:spPr>
          <a:xfrm rot="10670981">
            <a:off x="6959826" y="3022524"/>
            <a:ext cx="3632875" cy="2999026"/>
          </a:xfrm>
          <a:prstGeom prst="rect">
            <a:avLst/>
          </a:prstGeom>
          <a:noFill/>
          <a:ln>
            <a:noFill/>
          </a:ln>
        </p:spPr>
      </p:pic>
      <p:grpSp>
        <p:nvGrpSpPr>
          <p:cNvPr id="904" name="Google Shape;904;p26"/>
          <p:cNvGrpSpPr/>
          <p:nvPr/>
        </p:nvGrpSpPr>
        <p:grpSpPr>
          <a:xfrm rot="-2700000">
            <a:off x="381980" y="2801012"/>
            <a:ext cx="1344349" cy="2469678"/>
            <a:chOff x="272875" y="1419395"/>
            <a:chExt cx="255950" cy="563168"/>
          </a:xfrm>
        </p:grpSpPr>
        <p:sp>
          <p:nvSpPr>
            <p:cNvPr id="905" name="Google Shape;905;p2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2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2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2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2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2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2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2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2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2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2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2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2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2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2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2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26"/>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26"/>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2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26"/>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2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2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2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2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2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2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2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2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2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26"/>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2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2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2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26"/>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26"/>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0" name="Google Shape;940;p26"/>
          <p:cNvGrpSpPr/>
          <p:nvPr/>
        </p:nvGrpSpPr>
        <p:grpSpPr>
          <a:xfrm rot="-2700000">
            <a:off x="7112113" y="-364316"/>
            <a:ext cx="1344349" cy="1995327"/>
            <a:chOff x="272875" y="1527563"/>
            <a:chExt cx="255950" cy="455000"/>
          </a:xfrm>
        </p:grpSpPr>
        <p:sp>
          <p:nvSpPr>
            <p:cNvPr id="941" name="Google Shape;941;p2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2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2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2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2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2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2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2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2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2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2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2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2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2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2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26"/>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26"/>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2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26"/>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2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2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2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2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2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2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2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2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2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26"/>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2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2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2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26"/>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26"/>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6" name="Google Shape;976;p26"/>
          <p:cNvSpPr/>
          <p:nvPr/>
        </p:nvSpPr>
        <p:spPr>
          <a:xfrm rot="10800000">
            <a:off x="4793599" y="4568874"/>
            <a:ext cx="2265082" cy="2165834"/>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77" name="Shape 977"/>
        <p:cNvGrpSpPr/>
        <p:nvPr/>
      </p:nvGrpSpPr>
      <p:grpSpPr>
        <a:xfrm>
          <a:off x="0" y="0"/>
          <a:ext cx="0" cy="0"/>
          <a:chOff x="0" y="0"/>
          <a:chExt cx="0" cy="0"/>
        </a:xfrm>
      </p:grpSpPr>
      <p:pic>
        <p:nvPicPr>
          <p:cNvPr id="978" name="Google Shape;978;p27"/>
          <p:cNvPicPr preferRelativeResize="0"/>
          <p:nvPr/>
        </p:nvPicPr>
        <p:blipFill>
          <a:blip r:embed="rId2">
            <a:alphaModFix amt="76000"/>
          </a:blip>
          <a:stretch>
            <a:fillRect/>
          </a:stretch>
        </p:blipFill>
        <p:spPr>
          <a:xfrm>
            <a:off x="345175" y="3258079"/>
            <a:ext cx="8158656" cy="3038275"/>
          </a:xfrm>
          <a:prstGeom prst="rect">
            <a:avLst/>
          </a:prstGeom>
          <a:noFill/>
          <a:ln>
            <a:noFill/>
          </a:ln>
        </p:spPr>
      </p:pic>
      <p:pic>
        <p:nvPicPr>
          <p:cNvPr id="979" name="Google Shape;979;p27"/>
          <p:cNvPicPr preferRelativeResize="0"/>
          <p:nvPr/>
        </p:nvPicPr>
        <p:blipFill>
          <a:blip r:embed="rId3">
            <a:alphaModFix amt="47000"/>
          </a:blip>
          <a:stretch>
            <a:fillRect/>
          </a:stretch>
        </p:blipFill>
        <p:spPr>
          <a:xfrm>
            <a:off x="1630988" y="143888"/>
            <a:ext cx="5882026" cy="4855727"/>
          </a:xfrm>
          <a:prstGeom prst="rect">
            <a:avLst/>
          </a:prstGeom>
          <a:noFill/>
          <a:ln>
            <a:noFill/>
          </a:ln>
        </p:spPr>
      </p:pic>
      <p:sp>
        <p:nvSpPr>
          <p:cNvPr id="980" name="Google Shape;980;p27"/>
          <p:cNvSpPr/>
          <p:nvPr/>
        </p:nvSpPr>
        <p:spPr>
          <a:xfrm>
            <a:off x="4379243" y="-2465274"/>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81" name="Google Shape;981;p27"/>
          <p:cNvGrpSpPr/>
          <p:nvPr/>
        </p:nvGrpSpPr>
        <p:grpSpPr>
          <a:xfrm rot="-2700000">
            <a:off x="473130" y="2695837"/>
            <a:ext cx="1344349" cy="2469678"/>
            <a:chOff x="272875" y="1419395"/>
            <a:chExt cx="255950" cy="563168"/>
          </a:xfrm>
        </p:grpSpPr>
        <p:sp>
          <p:nvSpPr>
            <p:cNvPr id="982" name="Google Shape;982;p27"/>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27"/>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27"/>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27"/>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27"/>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27"/>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27"/>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27"/>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27"/>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27"/>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27"/>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27"/>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27"/>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27"/>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27"/>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27"/>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27"/>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27"/>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27"/>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27"/>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27"/>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27"/>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27"/>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27"/>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27"/>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27"/>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27"/>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27"/>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27"/>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27"/>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27"/>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27"/>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27"/>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27"/>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27"/>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7" name="Google Shape;1017;p27"/>
          <p:cNvGrpSpPr/>
          <p:nvPr/>
        </p:nvGrpSpPr>
        <p:grpSpPr>
          <a:xfrm rot="-2700000">
            <a:off x="8026513" y="-183341"/>
            <a:ext cx="1344349" cy="1995327"/>
            <a:chOff x="272875" y="1527563"/>
            <a:chExt cx="255950" cy="455000"/>
          </a:xfrm>
        </p:grpSpPr>
        <p:sp>
          <p:nvSpPr>
            <p:cNvPr id="1018" name="Google Shape;1018;p27"/>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27"/>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27"/>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27"/>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27"/>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27"/>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27"/>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27"/>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27"/>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27"/>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27"/>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27"/>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27"/>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27"/>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27"/>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27"/>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27"/>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27"/>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27"/>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27"/>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27"/>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27"/>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27"/>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27"/>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27"/>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27"/>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27"/>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27"/>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27"/>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27"/>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27"/>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27"/>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27"/>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27"/>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27"/>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53" name="Google Shape;1053;p27"/>
          <p:cNvSpPr txBox="1"/>
          <p:nvPr>
            <p:ph idx="1" type="subTitle"/>
          </p:nvPr>
        </p:nvSpPr>
        <p:spPr>
          <a:xfrm>
            <a:off x="2646000" y="3114137"/>
            <a:ext cx="3852000" cy="862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1054" name="Google Shape;1054;p27"/>
          <p:cNvSpPr txBox="1"/>
          <p:nvPr>
            <p:ph type="ctrTitle"/>
          </p:nvPr>
        </p:nvSpPr>
        <p:spPr>
          <a:xfrm>
            <a:off x="2646000" y="2594236"/>
            <a:ext cx="3852000" cy="792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solidFill>
                  <a:srgbClr val="1C4587"/>
                </a:solidFill>
              </a:defRPr>
            </a:lvl1pPr>
            <a:lvl2pPr lvl="1" rtl="0" algn="ctr">
              <a:spcBef>
                <a:spcPts val="0"/>
              </a:spcBef>
              <a:spcAft>
                <a:spcPts val="0"/>
              </a:spcAft>
              <a:buClr>
                <a:srgbClr val="3C78D8"/>
              </a:buClr>
              <a:buSzPts val="800"/>
              <a:buNone/>
              <a:defRPr sz="800">
                <a:solidFill>
                  <a:srgbClr val="3C78D8"/>
                </a:solidFill>
              </a:defRPr>
            </a:lvl2pPr>
            <a:lvl3pPr lvl="2" rtl="0" algn="ctr">
              <a:spcBef>
                <a:spcPts val="0"/>
              </a:spcBef>
              <a:spcAft>
                <a:spcPts val="0"/>
              </a:spcAft>
              <a:buClr>
                <a:srgbClr val="3C78D8"/>
              </a:buClr>
              <a:buSzPts val="800"/>
              <a:buNone/>
              <a:defRPr sz="800">
                <a:solidFill>
                  <a:srgbClr val="3C78D8"/>
                </a:solidFill>
              </a:defRPr>
            </a:lvl3pPr>
            <a:lvl4pPr lvl="3" rtl="0" algn="ctr">
              <a:spcBef>
                <a:spcPts val="0"/>
              </a:spcBef>
              <a:spcAft>
                <a:spcPts val="0"/>
              </a:spcAft>
              <a:buClr>
                <a:srgbClr val="3C78D8"/>
              </a:buClr>
              <a:buSzPts val="800"/>
              <a:buNone/>
              <a:defRPr sz="800">
                <a:solidFill>
                  <a:srgbClr val="3C78D8"/>
                </a:solidFill>
              </a:defRPr>
            </a:lvl4pPr>
            <a:lvl5pPr lvl="4" rtl="0" algn="ctr">
              <a:spcBef>
                <a:spcPts val="0"/>
              </a:spcBef>
              <a:spcAft>
                <a:spcPts val="0"/>
              </a:spcAft>
              <a:buClr>
                <a:srgbClr val="3C78D8"/>
              </a:buClr>
              <a:buSzPts val="800"/>
              <a:buNone/>
              <a:defRPr sz="800">
                <a:solidFill>
                  <a:srgbClr val="3C78D8"/>
                </a:solidFill>
              </a:defRPr>
            </a:lvl5pPr>
            <a:lvl6pPr lvl="5" rtl="0" algn="ctr">
              <a:spcBef>
                <a:spcPts val="0"/>
              </a:spcBef>
              <a:spcAft>
                <a:spcPts val="0"/>
              </a:spcAft>
              <a:buClr>
                <a:srgbClr val="3C78D8"/>
              </a:buClr>
              <a:buSzPts val="800"/>
              <a:buNone/>
              <a:defRPr sz="800">
                <a:solidFill>
                  <a:srgbClr val="3C78D8"/>
                </a:solidFill>
              </a:defRPr>
            </a:lvl6pPr>
            <a:lvl7pPr lvl="6" rtl="0" algn="ctr">
              <a:spcBef>
                <a:spcPts val="0"/>
              </a:spcBef>
              <a:spcAft>
                <a:spcPts val="0"/>
              </a:spcAft>
              <a:buClr>
                <a:srgbClr val="3C78D8"/>
              </a:buClr>
              <a:buSzPts val="800"/>
              <a:buNone/>
              <a:defRPr sz="800">
                <a:solidFill>
                  <a:srgbClr val="3C78D8"/>
                </a:solidFill>
              </a:defRPr>
            </a:lvl7pPr>
            <a:lvl8pPr lvl="7" rtl="0" algn="ctr">
              <a:spcBef>
                <a:spcPts val="0"/>
              </a:spcBef>
              <a:spcAft>
                <a:spcPts val="0"/>
              </a:spcAft>
              <a:buClr>
                <a:srgbClr val="3C78D8"/>
              </a:buClr>
              <a:buSzPts val="800"/>
              <a:buNone/>
              <a:defRPr sz="800">
                <a:solidFill>
                  <a:srgbClr val="3C78D8"/>
                </a:solidFill>
              </a:defRPr>
            </a:lvl8pPr>
            <a:lvl9pPr lvl="8" rtl="0" algn="ctr">
              <a:spcBef>
                <a:spcPts val="0"/>
              </a:spcBef>
              <a:spcAft>
                <a:spcPts val="0"/>
              </a:spcAft>
              <a:buClr>
                <a:srgbClr val="3C78D8"/>
              </a:buClr>
              <a:buSzPts val="800"/>
              <a:buNone/>
              <a:defRPr sz="800">
                <a:solidFill>
                  <a:srgbClr val="3C78D8"/>
                </a:solidFill>
              </a:defRPr>
            </a:lvl9pPr>
          </a:lstStyle>
          <a:p/>
        </p:txBody>
      </p:sp>
      <p:sp>
        <p:nvSpPr>
          <p:cNvPr id="1055" name="Google Shape;1055;p27"/>
          <p:cNvSpPr txBox="1"/>
          <p:nvPr>
            <p:ph hasCustomPrompt="1" idx="2" type="title"/>
          </p:nvPr>
        </p:nvSpPr>
        <p:spPr>
          <a:xfrm>
            <a:off x="2646000" y="894175"/>
            <a:ext cx="3852000" cy="20319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15000">
                <a:solidFill>
                  <a:srgbClr val="1C4587"/>
                </a:solidFill>
              </a:defRPr>
            </a:lvl1pPr>
            <a:lvl2pPr lvl="1"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56" name="Shape 1056"/>
        <p:cNvGrpSpPr/>
        <p:nvPr/>
      </p:nvGrpSpPr>
      <p:grpSpPr>
        <a:xfrm>
          <a:off x="0" y="0"/>
          <a:ext cx="0" cy="0"/>
          <a:chOff x="0" y="0"/>
          <a:chExt cx="0" cy="0"/>
        </a:xfrm>
      </p:grpSpPr>
      <p:sp>
        <p:nvSpPr>
          <p:cNvPr id="1057" name="Google Shape;1057;p28"/>
          <p:cNvSpPr txBox="1"/>
          <p:nvPr>
            <p:ph idx="1" type="body"/>
          </p:nvPr>
        </p:nvSpPr>
        <p:spPr>
          <a:xfrm>
            <a:off x="720000" y="1055850"/>
            <a:ext cx="7704000" cy="35130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accent1"/>
              </a:buClr>
              <a:buSzPts val="1400"/>
              <a:buChar char="●"/>
              <a:defRPr sz="1200">
                <a:solidFill>
                  <a:srgbClr val="434343"/>
                </a:solidFill>
              </a:defRPr>
            </a:lvl1pPr>
            <a:lvl2pPr indent="-317500" lvl="1" marL="914400" rtl="0">
              <a:lnSpc>
                <a:spcPct val="100000"/>
              </a:lnSpc>
              <a:spcBef>
                <a:spcPts val="1600"/>
              </a:spcBef>
              <a:spcAft>
                <a:spcPts val="0"/>
              </a:spcAft>
              <a:buClr>
                <a:srgbClr val="434343"/>
              </a:buClr>
              <a:buSzPts val="1400"/>
              <a:buChar char="○"/>
              <a:defRPr>
                <a:solidFill>
                  <a:srgbClr val="434343"/>
                </a:solidFill>
              </a:defRPr>
            </a:lvl2pPr>
            <a:lvl3pPr indent="-317500" lvl="2" marL="1371600" rtl="0">
              <a:lnSpc>
                <a:spcPct val="100000"/>
              </a:lnSpc>
              <a:spcBef>
                <a:spcPts val="1600"/>
              </a:spcBef>
              <a:spcAft>
                <a:spcPts val="0"/>
              </a:spcAft>
              <a:buClr>
                <a:srgbClr val="434343"/>
              </a:buClr>
              <a:buSzPts val="1400"/>
              <a:buChar char="■"/>
              <a:defRPr>
                <a:solidFill>
                  <a:srgbClr val="434343"/>
                </a:solidFill>
              </a:defRPr>
            </a:lvl3pPr>
            <a:lvl4pPr indent="-317500" lvl="3" marL="1828800" rtl="0">
              <a:lnSpc>
                <a:spcPct val="100000"/>
              </a:lnSpc>
              <a:spcBef>
                <a:spcPts val="1600"/>
              </a:spcBef>
              <a:spcAft>
                <a:spcPts val="0"/>
              </a:spcAft>
              <a:buClr>
                <a:srgbClr val="434343"/>
              </a:buClr>
              <a:buSzPts val="1400"/>
              <a:buChar char="●"/>
              <a:defRPr>
                <a:solidFill>
                  <a:srgbClr val="434343"/>
                </a:solidFill>
              </a:defRPr>
            </a:lvl4pPr>
            <a:lvl5pPr indent="-317500" lvl="4" marL="2286000" rtl="0">
              <a:lnSpc>
                <a:spcPct val="100000"/>
              </a:lnSpc>
              <a:spcBef>
                <a:spcPts val="1600"/>
              </a:spcBef>
              <a:spcAft>
                <a:spcPts val="0"/>
              </a:spcAft>
              <a:buClr>
                <a:srgbClr val="434343"/>
              </a:buClr>
              <a:buSzPts val="1400"/>
              <a:buChar char="○"/>
              <a:defRPr>
                <a:solidFill>
                  <a:srgbClr val="434343"/>
                </a:solidFill>
              </a:defRPr>
            </a:lvl5pPr>
            <a:lvl6pPr indent="-317500" lvl="5" marL="2743200" rtl="0">
              <a:lnSpc>
                <a:spcPct val="100000"/>
              </a:lnSpc>
              <a:spcBef>
                <a:spcPts val="1600"/>
              </a:spcBef>
              <a:spcAft>
                <a:spcPts val="0"/>
              </a:spcAft>
              <a:buClr>
                <a:srgbClr val="434343"/>
              </a:buClr>
              <a:buSzPts val="1400"/>
              <a:buChar char="■"/>
              <a:defRPr>
                <a:solidFill>
                  <a:srgbClr val="434343"/>
                </a:solidFill>
              </a:defRPr>
            </a:lvl6pPr>
            <a:lvl7pPr indent="-317500" lvl="6" marL="3200400" rtl="0">
              <a:lnSpc>
                <a:spcPct val="100000"/>
              </a:lnSpc>
              <a:spcBef>
                <a:spcPts val="1600"/>
              </a:spcBef>
              <a:spcAft>
                <a:spcPts val="0"/>
              </a:spcAft>
              <a:buClr>
                <a:srgbClr val="434343"/>
              </a:buClr>
              <a:buSzPts val="1400"/>
              <a:buChar char="●"/>
              <a:defRPr>
                <a:solidFill>
                  <a:srgbClr val="434343"/>
                </a:solidFill>
              </a:defRPr>
            </a:lvl7pPr>
            <a:lvl8pPr indent="-317500" lvl="7" marL="3657600" rtl="0">
              <a:lnSpc>
                <a:spcPct val="100000"/>
              </a:lnSpc>
              <a:spcBef>
                <a:spcPts val="1600"/>
              </a:spcBef>
              <a:spcAft>
                <a:spcPts val="0"/>
              </a:spcAft>
              <a:buClr>
                <a:srgbClr val="434343"/>
              </a:buClr>
              <a:buSzPts val="1400"/>
              <a:buChar char="○"/>
              <a:defRPr>
                <a:solidFill>
                  <a:srgbClr val="434343"/>
                </a:solidFill>
              </a:defRPr>
            </a:lvl8pPr>
            <a:lvl9pPr indent="-317500" lvl="8" marL="4114800" rtl="0">
              <a:lnSpc>
                <a:spcPct val="100000"/>
              </a:lnSpc>
              <a:spcBef>
                <a:spcPts val="1600"/>
              </a:spcBef>
              <a:spcAft>
                <a:spcPts val="1600"/>
              </a:spcAft>
              <a:buClr>
                <a:srgbClr val="434343"/>
              </a:buClr>
              <a:buSzPts val="1400"/>
              <a:buChar char="■"/>
              <a:defRPr>
                <a:solidFill>
                  <a:srgbClr val="434343"/>
                </a:solidFill>
              </a:defRPr>
            </a:lvl9pPr>
          </a:lstStyle>
          <a:p/>
        </p:txBody>
      </p:sp>
      <p:pic>
        <p:nvPicPr>
          <p:cNvPr id="1058" name="Google Shape;1058;p28"/>
          <p:cNvPicPr preferRelativeResize="0"/>
          <p:nvPr/>
        </p:nvPicPr>
        <p:blipFill>
          <a:blip r:embed="rId2">
            <a:alphaModFix amt="66000"/>
          </a:blip>
          <a:stretch>
            <a:fillRect/>
          </a:stretch>
        </p:blipFill>
        <p:spPr>
          <a:xfrm flipH="1" rot="1326165">
            <a:off x="7658780" y="-1091242"/>
            <a:ext cx="3297389" cy="2276634"/>
          </a:xfrm>
          <a:prstGeom prst="rect">
            <a:avLst/>
          </a:prstGeom>
          <a:noFill/>
          <a:ln>
            <a:noFill/>
          </a:ln>
        </p:spPr>
      </p:pic>
      <p:pic>
        <p:nvPicPr>
          <p:cNvPr id="1059" name="Google Shape;1059;p28"/>
          <p:cNvPicPr preferRelativeResize="0"/>
          <p:nvPr/>
        </p:nvPicPr>
        <p:blipFill>
          <a:blip r:embed="rId3">
            <a:alphaModFix amt="67000"/>
          </a:blip>
          <a:stretch>
            <a:fillRect/>
          </a:stretch>
        </p:blipFill>
        <p:spPr>
          <a:xfrm flipH="1" rot="5400000">
            <a:off x="7116014" y="-515250"/>
            <a:ext cx="2894875" cy="2593326"/>
          </a:xfrm>
          <a:prstGeom prst="rect">
            <a:avLst/>
          </a:prstGeom>
          <a:noFill/>
          <a:ln>
            <a:noFill/>
          </a:ln>
        </p:spPr>
      </p:pic>
      <p:pic>
        <p:nvPicPr>
          <p:cNvPr id="1060" name="Google Shape;1060;p28"/>
          <p:cNvPicPr preferRelativeResize="0"/>
          <p:nvPr/>
        </p:nvPicPr>
        <p:blipFill>
          <a:blip r:embed="rId2">
            <a:alphaModFix amt="66000"/>
          </a:blip>
          <a:stretch>
            <a:fillRect/>
          </a:stretch>
        </p:blipFill>
        <p:spPr>
          <a:xfrm flipH="1" rot="5547182">
            <a:off x="-1959645" y="2413033"/>
            <a:ext cx="3297391" cy="2276632"/>
          </a:xfrm>
          <a:prstGeom prst="rect">
            <a:avLst/>
          </a:prstGeom>
          <a:noFill/>
          <a:ln>
            <a:noFill/>
          </a:ln>
        </p:spPr>
      </p:pic>
      <p:pic>
        <p:nvPicPr>
          <p:cNvPr id="1061" name="Google Shape;1061;p28"/>
          <p:cNvPicPr preferRelativeResize="0"/>
          <p:nvPr/>
        </p:nvPicPr>
        <p:blipFill>
          <a:blip r:embed="rId4">
            <a:alphaModFix amt="82000"/>
          </a:blip>
          <a:stretch>
            <a:fillRect/>
          </a:stretch>
        </p:blipFill>
        <p:spPr>
          <a:xfrm rot="7617396">
            <a:off x="7156577" y="3425249"/>
            <a:ext cx="3632874" cy="2999026"/>
          </a:xfrm>
          <a:prstGeom prst="rect">
            <a:avLst/>
          </a:prstGeom>
          <a:noFill/>
          <a:ln>
            <a:noFill/>
          </a:ln>
        </p:spPr>
      </p:pic>
      <p:grpSp>
        <p:nvGrpSpPr>
          <p:cNvPr id="1062" name="Google Shape;1062;p28"/>
          <p:cNvGrpSpPr/>
          <p:nvPr/>
        </p:nvGrpSpPr>
        <p:grpSpPr>
          <a:xfrm>
            <a:off x="-624370" y="1649584"/>
            <a:ext cx="1344377" cy="1995312"/>
            <a:chOff x="272875" y="1527563"/>
            <a:chExt cx="255950" cy="455000"/>
          </a:xfrm>
        </p:grpSpPr>
        <p:sp>
          <p:nvSpPr>
            <p:cNvPr id="1063" name="Google Shape;1063;p28"/>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28"/>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28"/>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28"/>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28"/>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28"/>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28"/>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28"/>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28"/>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28"/>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28"/>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28"/>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28"/>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28"/>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28"/>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28"/>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28"/>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28"/>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28"/>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28"/>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28"/>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28"/>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28"/>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28"/>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28"/>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28"/>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28"/>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28"/>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28"/>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28"/>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28"/>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28"/>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28"/>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28"/>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28"/>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8" name="Google Shape;1098;p28"/>
          <p:cNvSpPr/>
          <p:nvPr/>
        </p:nvSpPr>
        <p:spPr>
          <a:xfrm rot="2491995">
            <a:off x="8061861" y="3895420"/>
            <a:ext cx="2265111" cy="2165862"/>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28"/>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00" name="Shape 1100"/>
        <p:cNvGrpSpPr/>
        <p:nvPr/>
      </p:nvGrpSpPr>
      <p:grpSpPr>
        <a:xfrm>
          <a:off x="0" y="0"/>
          <a:ext cx="0" cy="0"/>
          <a:chOff x="0" y="0"/>
          <a:chExt cx="0" cy="0"/>
        </a:xfrm>
      </p:grpSpPr>
      <p:sp>
        <p:nvSpPr>
          <p:cNvPr id="1101" name="Google Shape;1101;p29"/>
          <p:cNvSpPr txBox="1"/>
          <p:nvPr>
            <p:ph idx="1" type="subTitle"/>
          </p:nvPr>
        </p:nvSpPr>
        <p:spPr>
          <a:xfrm>
            <a:off x="1944337" y="3168343"/>
            <a:ext cx="1532400" cy="479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None/>
              <a:defRPr b="1" sz="1600">
                <a:latin typeface="Josefin Sans"/>
                <a:ea typeface="Josefin Sans"/>
                <a:cs typeface="Josefin Sans"/>
                <a:sym typeface="Josefin Sans"/>
              </a:defRPr>
            </a:lvl1pPr>
            <a:lvl2pPr lvl="1" rtl="0" algn="ctr">
              <a:lnSpc>
                <a:spcPct val="100000"/>
              </a:lnSpc>
              <a:spcBef>
                <a:spcPts val="0"/>
              </a:spcBef>
              <a:spcAft>
                <a:spcPts val="0"/>
              </a:spcAft>
              <a:buNone/>
              <a:defRPr b="1" sz="1600">
                <a:latin typeface="Josefin Sans"/>
                <a:ea typeface="Josefin Sans"/>
                <a:cs typeface="Josefin Sans"/>
                <a:sym typeface="Josefin Sans"/>
              </a:defRPr>
            </a:lvl2pPr>
            <a:lvl3pPr lvl="2" rtl="0" algn="ctr">
              <a:lnSpc>
                <a:spcPct val="100000"/>
              </a:lnSpc>
              <a:spcBef>
                <a:spcPts val="0"/>
              </a:spcBef>
              <a:spcAft>
                <a:spcPts val="0"/>
              </a:spcAft>
              <a:buNone/>
              <a:defRPr b="1" sz="1600">
                <a:latin typeface="Josefin Sans"/>
                <a:ea typeface="Josefin Sans"/>
                <a:cs typeface="Josefin Sans"/>
                <a:sym typeface="Josefin Sans"/>
              </a:defRPr>
            </a:lvl3pPr>
            <a:lvl4pPr lvl="3" rtl="0" algn="ctr">
              <a:lnSpc>
                <a:spcPct val="100000"/>
              </a:lnSpc>
              <a:spcBef>
                <a:spcPts val="0"/>
              </a:spcBef>
              <a:spcAft>
                <a:spcPts val="0"/>
              </a:spcAft>
              <a:buNone/>
              <a:defRPr b="1" sz="1600">
                <a:latin typeface="Josefin Sans"/>
                <a:ea typeface="Josefin Sans"/>
                <a:cs typeface="Josefin Sans"/>
                <a:sym typeface="Josefin Sans"/>
              </a:defRPr>
            </a:lvl4pPr>
            <a:lvl5pPr lvl="4" rtl="0" algn="ctr">
              <a:lnSpc>
                <a:spcPct val="100000"/>
              </a:lnSpc>
              <a:spcBef>
                <a:spcPts val="0"/>
              </a:spcBef>
              <a:spcAft>
                <a:spcPts val="0"/>
              </a:spcAft>
              <a:buNone/>
              <a:defRPr b="1" sz="1600">
                <a:latin typeface="Josefin Sans"/>
                <a:ea typeface="Josefin Sans"/>
                <a:cs typeface="Josefin Sans"/>
                <a:sym typeface="Josefin Sans"/>
              </a:defRPr>
            </a:lvl5pPr>
            <a:lvl6pPr lvl="5" rtl="0" algn="ctr">
              <a:lnSpc>
                <a:spcPct val="100000"/>
              </a:lnSpc>
              <a:spcBef>
                <a:spcPts val="0"/>
              </a:spcBef>
              <a:spcAft>
                <a:spcPts val="0"/>
              </a:spcAft>
              <a:buNone/>
              <a:defRPr b="1" sz="1600">
                <a:latin typeface="Josefin Sans"/>
                <a:ea typeface="Josefin Sans"/>
                <a:cs typeface="Josefin Sans"/>
                <a:sym typeface="Josefin Sans"/>
              </a:defRPr>
            </a:lvl6pPr>
            <a:lvl7pPr lvl="6" rtl="0" algn="ctr">
              <a:lnSpc>
                <a:spcPct val="100000"/>
              </a:lnSpc>
              <a:spcBef>
                <a:spcPts val="0"/>
              </a:spcBef>
              <a:spcAft>
                <a:spcPts val="0"/>
              </a:spcAft>
              <a:buNone/>
              <a:defRPr b="1" sz="1600">
                <a:latin typeface="Josefin Sans"/>
                <a:ea typeface="Josefin Sans"/>
                <a:cs typeface="Josefin Sans"/>
                <a:sym typeface="Josefin Sans"/>
              </a:defRPr>
            </a:lvl7pPr>
            <a:lvl8pPr lvl="7" rtl="0" algn="ctr">
              <a:lnSpc>
                <a:spcPct val="100000"/>
              </a:lnSpc>
              <a:spcBef>
                <a:spcPts val="0"/>
              </a:spcBef>
              <a:spcAft>
                <a:spcPts val="0"/>
              </a:spcAft>
              <a:buNone/>
              <a:defRPr b="1" sz="1600">
                <a:latin typeface="Josefin Sans"/>
                <a:ea typeface="Josefin Sans"/>
                <a:cs typeface="Josefin Sans"/>
                <a:sym typeface="Josefin Sans"/>
              </a:defRPr>
            </a:lvl8pPr>
            <a:lvl9pPr lvl="8" rtl="0" algn="ctr">
              <a:lnSpc>
                <a:spcPct val="100000"/>
              </a:lnSpc>
              <a:spcBef>
                <a:spcPts val="0"/>
              </a:spcBef>
              <a:spcAft>
                <a:spcPts val="0"/>
              </a:spcAft>
              <a:buNone/>
              <a:defRPr b="1" sz="1600">
                <a:latin typeface="Josefin Sans"/>
                <a:ea typeface="Josefin Sans"/>
                <a:cs typeface="Josefin Sans"/>
                <a:sym typeface="Josefin Sans"/>
              </a:defRPr>
            </a:lvl9pPr>
          </a:lstStyle>
          <a:p/>
        </p:txBody>
      </p:sp>
      <p:sp>
        <p:nvSpPr>
          <p:cNvPr id="1102" name="Google Shape;1102;p29"/>
          <p:cNvSpPr txBox="1"/>
          <p:nvPr>
            <p:ph idx="2" type="subTitle"/>
          </p:nvPr>
        </p:nvSpPr>
        <p:spPr>
          <a:xfrm>
            <a:off x="1381688" y="3559333"/>
            <a:ext cx="2657700" cy="10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1103" name="Google Shape;1103;p29"/>
          <p:cNvSpPr txBox="1"/>
          <p:nvPr>
            <p:ph idx="3" type="subTitle"/>
          </p:nvPr>
        </p:nvSpPr>
        <p:spPr>
          <a:xfrm flipH="1">
            <a:off x="5667265" y="3168343"/>
            <a:ext cx="1532400" cy="479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None/>
              <a:defRPr b="1" sz="1600">
                <a:latin typeface="Josefin Sans"/>
                <a:ea typeface="Josefin Sans"/>
                <a:cs typeface="Josefin Sans"/>
                <a:sym typeface="Josefin Sans"/>
              </a:defRPr>
            </a:lvl1pPr>
            <a:lvl2pPr lvl="1" rtl="0" algn="ctr">
              <a:lnSpc>
                <a:spcPct val="100000"/>
              </a:lnSpc>
              <a:spcBef>
                <a:spcPts val="0"/>
              </a:spcBef>
              <a:spcAft>
                <a:spcPts val="0"/>
              </a:spcAft>
              <a:buNone/>
              <a:defRPr b="1" sz="1600">
                <a:latin typeface="Josefin Sans"/>
                <a:ea typeface="Josefin Sans"/>
                <a:cs typeface="Josefin Sans"/>
                <a:sym typeface="Josefin Sans"/>
              </a:defRPr>
            </a:lvl2pPr>
            <a:lvl3pPr lvl="2" rtl="0" algn="ctr">
              <a:lnSpc>
                <a:spcPct val="100000"/>
              </a:lnSpc>
              <a:spcBef>
                <a:spcPts val="0"/>
              </a:spcBef>
              <a:spcAft>
                <a:spcPts val="0"/>
              </a:spcAft>
              <a:buNone/>
              <a:defRPr b="1" sz="1600">
                <a:latin typeface="Josefin Sans"/>
                <a:ea typeface="Josefin Sans"/>
                <a:cs typeface="Josefin Sans"/>
                <a:sym typeface="Josefin Sans"/>
              </a:defRPr>
            </a:lvl3pPr>
            <a:lvl4pPr lvl="3" rtl="0" algn="ctr">
              <a:lnSpc>
                <a:spcPct val="100000"/>
              </a:lnSpc>
              <a:spcBef>
                <a:spcPts val="0"/>
              </a:spcBef>
              <a:spcAft>
                <a:spcPts val="0"/>
              </a:spcAft>
              <a:buNone/>
              <a:defRPr b="1" sz="1600">
                <a:latin typeface="Josefin Sans"/>
                <a:ea typeface="Josefin Sans"/>
                <a:cs typeface="Josefin Sans"/>
                <a:sym typeface="Josefin Sans"/>
              </a:defRPr>
            </a:lvl4pPr>
            <a:lvl5pPr lvl="4" rtl="0" algn="ctr">
              <a:lnSpc>
                <a:spcPct val="100000"/>
              </a:lnSpc>
              <a:spcBef>
                <a:spcPts val="0"/>
              </a:spcBef>
              <a:spcAft>
                <a:spcPts val="0"/>
              </a:spcAft>
              <a:buNone/>
              <a:defRPr b="1" sz="1600">
                <a:latin typeface="Josefin Sans"/>
                <a:ea typeface="Josefin Sans"/>
                <a:cs typeface="Josefin Sans"/>
                <a:sym typeface="Josefin Sans"/>
              </a:defRPr>
            </a:lvl5pPr>
            <a:lvl6pPr lvl="5" rtl="0" algn="ctr">
              <a:lnSpc>
                <a:spcPct val="100000"/>
              </a:lnSpc>
              <a:spcBef>
                <a:spcPts val="0"/>
              </a:spcBef>
              <a:spcAft>
                <a:spcPts val="0"/>
              </a:spcAft>
              <a:buNone/>
              <a:defRPr b="1" sz="1600">
                <a:latin typeface="Josefin Sans"/>
                <a:ea typeface="Josefin Sans"/>
                <a:cs typeface="Josefin Sans"/>
                <a:sym typeface="Josefin Sans"/>
              </a:defRPr>
            </a:lvl6pPr>
            <a:lvl7pPr lvl="6" rtl="0" algn="ctr">
              <a:lnSpc>
                <a:spcPct val="100000"/>
              </a:lnSpc>
              <a:spcBef>
                <a:spcPts val="0"/>
              </a:spcBef>
              <a:spcAft>
                <a:spcPts val="0"/>
              </a:spcAft>
              <a:buNone/>
              <a:defRPr b="1" sz="1600">
                <a:latin typeface="Josefin Sans"/>
                <a:ea typeface="Josefin Sans"/>
                <a:cs typeface="Josefin Sans"/>
                <a:sym typeface="Josefin Sans"/>
              </a:defRPr>
            </a:lvl7pPr>
            <a:lvl8pPr lvl="7" rtl="0" algn="ctr">
              <a:lnSpc>
                <a:spcPct val="100000"/>
              </a:lnSpc>
              <a:spcBef>
                <a:spcPts val="0"/>
              </a:spcBef>
              <a:spcAft>
                <a:spcPts val="0"/>
              </a:spcAft>
              <a:buNone/>
              <a:defRPr b="1" sz="1600">
                <a:latin typeface="Josefin Sans"/>
                <a:ea typeface="Josefin Sans"/>
                <a:cs typeface="Josefin Sans"/>
                <a:sym typeface="Josefin Sans"/>
              </a:defRPr>
            </a:lvl8pPr>
            <a:lvl9pPr lvl="8" rtl="0" algn="ctr">
              <a:lnSpc>
                <a:spcPct val="100000"/>
              </a:lnSpc>
              <a:spcBef>
                <a:spcPts val="0"/>
              </a:spcBef>
              <a:spcAft>
                <a:spcPts val="0"/>
              </a:spcAft>
              <a:buNone/>
              <a:defRPr b="1" sz="1600">
                <a:latin typeface="Josefin Sans"/>
                <a:ea typeface="Josefin Sans"/>
                <a:cs typeface="Josefin Sans"/>
                <a:sym typeface="Josefin Sans"/>
              </a:defRPr>
            </a:lvl9pPr>
          </a:lstStyle>
          <a:p/>
        </p:txBody>
      </p:sp>
      <p:sp>
        <p:nvSpPr>
          <p:cNvPr id="1104" name="Google Shape;1104;p29"/>
          <p:cNvSpPr txBox="1"/>
          <p:nvPr>
            <p:ph idx="4" type="subTitle"/>
          </p:nvPr>
        </p:nvSpPr>
        <p:spPr>
          <a:xfrm flipH="1">
            <a:off x="5104613" y="3559333"/>
            <a:ext cx="2657700" cy="10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pic>
        <p:nvPicPr>
          <p:cNvPr id="1105" name="Google Shape;1105;p29"/>
          <p:cNvPicPr preferRelativeResize="0"/>
          <p:nvPr/>
        </p:nvPicPr>
        <p:blipFill>
          <a:blip r:embed="rId2">
            <a:alphaModFix amt="47000"/>
          </a:blip>
          <a:stretch>
            <a:fillRect/>
          </a:stretch>
        </p:blipFill>
        <p:spPr>
          <a:xfrm rot="4139108">
            <a:off x="-1716814" y="3950736"/>
            <a:ext cx="2989903" cy="2468227"/>
          </a:xfrm>
          <a:prstGeom prst="rect">
            <a:avLst/>
          </a:prstGeom>
          <a:noFill/>
          <a:ln>
            <a:noFill/>
          </a:ln>
        </p:spPr>
      </p:pic>
      <p:grpSp>
        <p:nvGrpSpPr>
          <p:cNvPr id="1106" name="Google Shape;1106;p29"/>
          <p:cNvGrpSpPr/>
          <p:nvPr/>
        </p:nvGrpSpPr>
        <p:grpSpPr>
          <a:xfrm rot="-987768">
            <a:off x="-414533" y="3230134"/>
            <a:ext cx="1344359" cy="1995308"/>
            <a:chOff x="272875" y="1527563"/>
            <a:chExt cx="255950" cy="455000"/>
          </a:xfrm>
        </p:grpSpPr>
        <p:sp>
          <p:nvSpPr>
            <p:cNvPr id="1107" name="Google Shape;1107;p29"/>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29"/>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29"/>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29"/>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29"/>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29"/>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29"/>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29"/>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29"/>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29"/>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29"/>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29"/>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29"/>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29"/>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29"/>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29"/>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29"/>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29"/>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29"/>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29"/>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29"/>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29"/>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29"/>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29"/>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29"/>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29"/>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29"/>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29"/>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29"/>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29"/>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29"/>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29"/>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29"/>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29"/>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29"/>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42" name="Google Shape;1142;p29"/>
          <p:cNvPicPr preferRelativeResize="0"/>
          <p:nvPr/>
        </p:nvPicPr>
        <p:blipFill>
          <a:blip r:embed="rId3">
            <a:alphaModFix amt="74000"/>
          </a:blip>
          <a:stretch>
            <a:fillRect/>
          </a:stretch>
        </p:blipFill>
        <p:spPr>
          <a:xfrm flipH="1" rot="-1197527">
            <a:off x="8254668" y="3888189"/>
            <a:ext cx="2894871" cy="2593322"/>
          </a:xfrm>
          <a:prstGeom prst="rect">
            <a:avLst/>
          </a:prstGeom>
          <a:noFill/>
          <a:ln>
            <a:noFill/>
          </a:ln>
        </p:spPr>
      </p:pic>
      <p:pic>
        <p:nvPicPr>
          <p:cNvPr id="1143" name="Google Shape;1143;p29"/>
          <p:cNvPicPr preferRelativeResize="0"/>
          <p:nvPr/>
        </p:nvPicPr>
        <p:blipFill>
          <a:blip r:embed="rId4">
            <a:alphaModFix amt="58000"/>
          </a:blip>
          <a:stretch>
            <a:fillRect/>
          </a:stretch>
        </p:blipFill>
        <p:spPr>
          <a:xfrm rot="-9314708">
            <a:off x="-1515506" y="-1274402"/>
            <a:ext cx="1787180" cy="4287365"/>
          </a:xfrm>
          <a:prstGeom prst="rect">
            <a:avLst/>
          </a:prstGeom>
          <a:noFill/>
          <a:ln>
            <a:noFill/>
          </a:ln>
        </p:spPr>
      </p:pic>
      <p:pic>
        <p:nvPicPr>
          <p:cNvPr id="1144" name="Google Shape;1144;p29"/>
          <p:cNvPicPr preferRelativeResize="0"/>
          <p:nvPr/>
        </p:nvPicPr>
        <p:blipFill>
          <a:blip r:embed="rId5">
            <a:alphaModFix amt="76000"/>
          </a:blip>
          <a:stretch>
            <a:fillRect/>
          </a:stretch>
        </p:blipFill>
        <p:spPr>
          <a:xfrm rot="394092">
            <a:off x="2157624" y="-1359156"/>
            <a:ext cx="5296602" cy="1972438"/>
          </a:xfrm>
          <a:prstGeom prst="rect">
            <a:avLst/>
          </a:prstGeom>
          <a:noFill/>
          <a:ln>
            <a:noFill/>
          </a:ln>
        </p:spPr>
      </p:pic>
      <p:pic>
        <p:nvPicPr>
          <p:cNvPr id="1145" name="Google Shape;1145;p29"/>
          <p:cNvPicPr preferRelativeResize="0"/>
          <p:nvPr/>
        </p:nvPicPr>
        <p:blipFill>
          <a:blip r:embed="rId6">
            <a:alphaModFix amt="62000"/>
          </a:blip>
          <a:stretch>
            <a:fillRect/>
          </a:stretch>
        </p:blipFill>
        <p:spPr>
          <a:xfrm flipH="1" rot="6551349">
            <a:off x="7493893" y="-756657"/>
            <a:ext cx="2894870" cy="2593321"/>
          </a:xfrm>
          <a:prstGeom prst="rect">
            <a:avLst/>
          </a:prstGeom>
          <a:noFill/>
          <a:ln>
            <a:noFill/>
          </a:ln>
        </p:spPr>
      </p:pic>
      <p:grpSp>
        <p:nvGrpSpPr>
          <p:cNvPr id="1146" name="Google Shape;1146;p29"/>
          <p:cNvGrpSpPr/>
          <p:nvPr/>
        </p:nvGrpSpPr>
        <p:grpSpPr>
          <a:xfrm rot="8100046">
            <a:off x="8172668" y="-457651"/>
            <a:ext cx="1344367" cy="1995327"/>
            <a:chOff x="272875" y="1527563"/>
            <a:chExt cx="255950" cy="455000"/>
          </a:xfrm>
        </p:grpSpPr>
        <p:sp>
          <p:nvSpPr>
            <p:cNvPr id="1147" name="Google Shape;1147;p29"/>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29"/>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29"/>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29"/>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29"/>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29"/>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29"/>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29"/>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29"/>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29"/>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29"/>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29"/>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29"/>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29"/>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29"/>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29"/>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29"/>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29"/>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29"/>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29"/>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29"/>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29"/>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29"/>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29"/>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29"/>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29"/>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29"/>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29"/>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29"/>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29"/>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29"/>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29"/>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29"/>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29"/>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29"/>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2" name="Google Shape;1182;p29"/>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1183" name="Google Shape;1183;p29"/>
          <p:cNvSpPr/>
          <p:nvPr/>
        </p:nvSpPr>
        <p:spPr>
          <a:xfrm flipH="1" rot="-6477098">
            <a:off x="-3963735" y="-3524095"/>
            <a:ext cx="4623929" cy="7256942"/>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29"/>
          <p:cNvSpPr/>
          <p:nvPr/>
        </p:nvSpPr>
        <p:spPr>
          <a:xfrm rot="-7689947">
            <a:off x="8072325" y="4598041"/>
            <a:ext cx="2264989" cy="2165745"/>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85" name="Shape 1185"/>
        <p:cNvGrpSpPr/>
        <p:nvPr/>
      </p:nvGrpSpPr>
      <p:grpSpPr>
        <a:xfrm>
          <a:off x="0" y="0"/>
          <a:ext cx="0" cy="0"/>
          <a:chOff x="0" y="0"/>
          <a:chExt cx="0" cy="0"/>
        </a:xfrm>
      </p:grpSpPr>
      <p:pic>
        <p:nvPicPr>
          <p:cNvPr id="1186" name="Google Shape;1186;p30"/>
          <p:cNvPicPr preferRelativeResize="0"/>
          <p:nvPr/>
        </p:nvPicPr>
        <p:blipFill>
          <a:blip r:embed="rId2">
            <a:alphaModFix amt="66000"/>
          </a:blip>
          <a:stretch>
            <a:fillRect/>
          </a:stretch>
        </p:blipFill>
        <p:spPr>
          <a:xfrm flipH="1" rot="1326164">
            <a:off x="2960862" y="1361553"/>
            <a:ext cx="3222304" cy="2224797"/>
          </a:xfrm>
          <a:prstGeom prst="rect">
            <a:avLst/>
          </a:prstGeom>
          <a:noFill/>
          <a:ln>
            <a:noFill/>
          </a:ln>
        </p:spPr>
      </p:pic>
      <p:pic>
        <p:nvPicPr>
          <p:cNvPr id="1187" name="Google Shape;1187;p30"/>
          <p:cNvPicPr preferRelativeResize="0"/>
          <p:nvPr/>
        </p:nvPicPr>
        <p:blipFill>
          <a:blip r:embed="rId3">
            <a:alphaModFix amt="47000"/>
          </a:blip>
          <a:stretch>
            <a:fillRect/>
          </a:stretch>
        </p:blipFill>
        <p:spPr>
          <a:xfrm rot="1331770">
            <a:off x="-1977764" y="3821949"/>
            <a:ext cx="2989902" cy="2468226"/>
          </a:xfrm>
          <a:prstGeom prst="rect">
            <a:avLst/>
          </a:prstGeom>
          <a:noFill/>
          <a:ln>
            <a:noFill/>
          </a:ln>
        </p:spPr>
      </p:pic>
      <p:grpSp>
        <p:nvGrpSpPr>
          <p:cNvPr id="1188" name="Google Shape;1188;p30"/>
          <p:cNvGrpSpPr/>
          <p:nvPr/>
        </p:nvGrpSpPr>
        <p:grpSpPr>
          <a:xfrm rot="-987768">
            <a:off x="-733895" y="3875634"/>
            <a:ext cx="1344359" cy="1995308"/>
            <a:chOff x="272875" y="1527563"/>
            <a:chExt cx="255950" cy="455000"/>
          </a:xfrm>
        </p:grpSpPr>
        <p:sp>
          <p:nvSpPr>
            <p:cNvPr id="1189" name="Google Shape;1189;p30"/>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30"/>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30"/>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30"/>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30"/>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30"/>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30"/>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30"/>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30"/>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30"/>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30"/>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30"/>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30"/>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30"/>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30"/>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30"/>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30"/>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30"/>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30"/>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30"/>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30"/>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30"/>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30"/>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30"/>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30"/>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30"/>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30"/>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30"/>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30"/>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30"/>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30"/>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30"/>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30"/>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30"/>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30"/>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24" name="Google Shape;1224;p30"/>
          <p:cNvPicPr preferRelativeResize="0"/>
          <p:nvPr/>
        </p:nvPicPr>
        <p:blipFill>
          <a:blip r:embed="rId4">
            <a:alphaModFix amt="74000"/>
          </a:blip>
          <a:stretch>
            <a:fillRect/>
          </a:stretch>
        </p:blipFill>
        <p:spPr>
          <a:xfrm flipH="1">
            <a:off x="7809444" y="4139664"/>
            <a:ext cx="2894870" cy="2593321"/>
          </a:xfrm>
          <a:prstGeom prst="rect">
            <a:avLst/>
          </a:prstGeom>
          <a:noFill/>
          <a:ln>
            <a:noFill/>
          </a:ln>
        </p:spPr>
      </p:pic>
      <p:pic>
        <p:nvPicPr>
          <p:cNvPr id="1225" name="Google Shape;1225;p30"/>
          <p:cNvPicPr preferRelativeResize="0"/>
          <p:nvPr/>
        </p:nvPicPr>
        <p:blipFill>
          <a:blip r:embed="rId5">
            <a:alphaModFix amt="62000"/>
          </a:blip>
          <a:stretch>
            <a:fillRect/>
          </a:stretch>
        </p:blipFill>
        <p:spPr>
          <a:xfrm flipH="1" rot="9368145">
            <a:off x="-1509155" y="-1246007"/>
            <a:ext cx="2894870" cy="2593321"/>
          </a:xfrm>
          <a:prstGeom prst="rect">
            <a:avLst/>
          </a:prstGeom>
          <a:noFill/>
          <a:ln>
            <a:noFill/>
          </a:ln>
        </p:spPr>
      </p:pic>
      <p:grpSp>
        <p:nvGrpSpPr>
          <p:cNvPr id="1226" name="Google Shape;1226;p30"/>
          <p:cNvGrpSpPr/>
          <p:nvPr/>
        </p:nvGrpSpPr>
        <p:grpSpPr>
          <a:xfrm rot="5400065">
            <a:off x="8667137" y="-1129839"/>
            <a:ext cx="1344377" cy="1995312"/>
            <a:chOff x="272875" y="1527563"/>
            <a:chExt cx="255950" cy="455000"/>
          </a:xfrm>
        </p:grpSpPr>
        <p:sp>
          <p:nvSpPr>
            <p:cNvPr id="1227" name="Google Shape;1227;p30"/>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30"/>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30"/>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30"/>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30"/>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30"/>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30"/>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30"/>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30"/>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30"/>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30"/>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30"/>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30"/>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30"/>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30"/>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30"/>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30"/>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30"/>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30"/>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30"/>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30"/>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30"/>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30"/>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30"/>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30"/>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30"/>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30"/>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30"/>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30"/>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30"/>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30"/>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30"/>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30"/>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30"/>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30"/>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2" name="Google Shape;1262;p30"/>
          <p:cNvSpPr txBox="1"/>
          <p:nvPr>
            <p:ph type="title"/>
          </p:nvPr>
        </p:nvSpPr>
        <p:spPr>
          <a:xfrm>
            <a:off x="3566522" y="1727900"/>
            <a:ext cx="2028900" cy="1714500"/>
          </a:xfrm>
          <a:prstGeom prst="rect">
            <a:avLst/>
          </a:prstGeom>
        </p:spPr>
        <p:txBody>
          <a:bodyPr anchorCtr="0" anchor="ctr" bIns="91425" lIns="91425" spcFirstLastPara="1" rIns="91425" wrap="square" tIns="91425">
            <a:noAutofit/>
          </a:bodyPr>
          <a:lstStyle>
            <a:lvl1pPr lvl="0" rtl="0" algn="ctr">
              <a:lnSpc>
                <a:spcPct val="115000"/>
              </a:lnSpc>
              <a:spcBef>
                <a:spcPts val="0"/>
              </a:spcBef>
              <a:spcAft>
                <a:spcPts val="0"/>
              </a:spcAft>
              <a:buSzPts val="3000"/>
              <a:buNone/>
              <a:defRPr sz="2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1263" name="Google Shape;1263;p30"/>
          <p:cNvPicPr preferRelativeResize="0"/>
          <p:nvPr/>
        </p:nvPicPr>
        <p:blipFill>
          <a:blip r:embed="rId3">
            <a:alphaModFix amt="47000"/>
          </a:blip>
          <a:stretch>
            <a:fillRect/>
          </a:stretch>
        </p:blipFill>
        <p:spPr>
          <a:xfrm rot="-10643014">
            <a:off x="7943421" y="-1509312"/>
            <a:ext cx="2989903" cy="2468227"/>
          </a:xfrm>
          <a:prstGeom prst="rect">
            <a:avLst/>
          </a:prstGeom>
          <a:noFill/>
          <a:ln>
            <a:noFill/>
          </a:ln>
        </p:spPr>
      </p:pic>
      <p:sp>
        <p:nvSpPr>
          <p:cNvPr id="1264" name="Google Shape;1264;p30"/>
          <p:cNvSpPr/>
          <p:nvPr/>
        </p:nvSpPr>
        <p:spPr>
          <a:xfrm rot="-7373435">
            <a:off x="3439495" y="5025020"/>
            <a:ext cx="2265005" cy="216576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65" name="Shape 1265"/>
        <p:cNvGrpSpPr/>
        <p:nvPr/>
      </p:nvGrpSpPr>
      <p:grpSpPr>
        <a:xfrm>
          <a:off x="0" y="0"/>
          <a:ext cx="0" cy="0"/>
          <a:chOff x="0" y="0"/>
          <a:chExt cx="0" cy="0"/>
        </a:xfrm>
      </p:grpSpPr>
      <p:sp>
        <p:nvSpPr>
          <p:cNvPr id="1266" name="Google Shape;1266;p31"/>
          <p:cNvSpPr txBox="1"/>
          <p:nvPr>
            <p:ph idx="1" type="subTitle"/>
          </p:nvPr>
        </p:nvSpPr>
        <p:spPr>
          <a:xfrm>
            <a:off x="720000" y="1475700"/>
            <a:ext cx="7704000" cy="2657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Char char="●"/>
              <a:defRPr/>
            </a:lvl1pPr>
            <a:lvl2pPr lvl="1" rtl="0" algn="ctr">
              <a:lnSpc>
                <a:spcPct val="100000"/>
              </a:lnSpc>
              <a:spcBef>
                <a:spcPts val="100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
        <p:nvSpPr>
          <p:cNvPr id="1267" name="Google Shape;1267;p31"/>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pic>
        <p:nvPicPr>
          <p:cNvPr id="1268" name="Google Shape;1268;p31"/>
          <p:cNvPicPr preferRelativeResize="0"/>
          <p:nvPr/>
        </p:nvPicPr>
        <p:blipFill>
          <a:blip r:embed="rId2">
            <a:alphaModFix amt="47000"/>
          </a:blip>
          <a:stretch>
            <a:fillRect/>
          </a:stretch>
        </p:blipFill>
        <p:spPr>
          <a:xfrm rot="4139108">
            <a:off x="-1716814" y="3950736"/>
            <a:ext cx="2989903" cy="2468227"/>
          </a:xfrm>
          <a:prstGeom prst="rect">
            <a:avLst/>
          </a:prstGeom>
          <a:noFill/>
          <a:ln>
            <a:noFill/>
          </a:ln>
        </p:spPr>
      </p:pic>
      <p:grpSp>
        <p:nvGrpSpPr>
          <p:cNvPr id="1269" name="Google Shape;1269;p31"/>
          <p:cNvGrpSpPr/>
          <p:nvPr/>
        </p:nvGrpSpPr>
        <p:grpSpPr>
          <a:xfrm rot="-987768">
            <a:off x="-414533" y="3230134"/>
            <a:ext cx="1344359" cy="1995308"/>
            <a:chOff x="272875" y="1527563"/>
            <a:chExt cx="255950" cy="455000"/>
          </a:xfrm>
        </p:grpSpPr>
        <p:sp>
          <p:nvSpPr>
            <p:cNvPr id="1270" name="Google Shape;1270;p31"/>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31"/>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31"/>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31"/>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31"/>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31"/>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31"/>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31"/>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31"/>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31"/>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31"/>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31"/>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31"/>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31"/>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31"/>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31"/>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31"/>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31"/>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31"/>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31"/>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31"/>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31"/>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31"/>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31"/>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31"/>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31"/>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31"/>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31"/>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31"/>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31"/>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31"/>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31"/>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31"/>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31"/>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31"/>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05" name="Google Shape;1305;p31"/>
          <p:cNvPicPr preferRelativeResize="0"/>
          <p:nvPr/>
        </p:nvPicPr>
        <p:blipFill>
          <a:blip r:embed="rId3">
            <a:alphaModFix amt="74000"/>
          </a:blip>
          <a:stretch>
            <a:fillRect/>
          </a:stretch>
        </p:blipFill>
        <p:spPr>
          <a:xfrm flipH="1" rot="-1197527">
            <a:off x="8254668" y="3888189"/>
            <a:ext cx="2894871" cy="2593322"/>
          </a:xfrm>
          <a:prstGeom prst="rect">
            <a:avLst/>
          </a:prstGeom>
          <a:noFill/>
          <a:ln>
            <a:noFill/>
          </a:ln>
        </p:spPr>
      </p:pic>
      <p:pic>
        <p:nvPicPr>
          <p:cNvPr id="1306" name="Google Shape;1306;p31"/>
          <p:cNvPicPr preferRelativeResize="0"/>
          <p:nvPr/>
        </p:nvPicPr>
        <p:blipFill>
          <a:blip r:embed="rId4">
            <a:alphaModFix amt="58000"/>
          </a:blip>
          <a:stretch>
            <a:fillRect/>
          </a:stretch>
        </p:blipFill>
        <p:spPr>
          <a:xfrm rot="-9314708">
            <a:off x="-1515506" y="-1274402"/>
            <a:ext cx="1787180" cy="4287365"/>
          </a:xfrm>
          <a:prstGeom prst="rect">
            <a:avLst/>
          </a:prstGeom>
          <a:noFill/>
          <a:ln>
            <a:noFill/>
          </a:ln>
        </p:spPr>
      </p:pic>
      <p:pic>
        <p:nvPicPr>
          <p:cNvPr id="1307" name="Google Shape;1307;p31"/>
          <p:cNvPicPr preferRelativeResize="0"/>
          <p:nvPr/>
        </p:nvPicPr>
        <p:blipFill>
          <a:blip r:embed="rId5">
            <a:alphaModFix amt="76000"/>
          </a:blip>
          <a:stretch>
            <a:fillRect/>
          </a:stretch>
        </p:blipFill>
        <p:spPr>
          <a:xfrm rot="394092">
            <a:off x="2157624" y="-1359156"/>
            <a:ext cx="5296602" cy="1972438"/>
          </a:xfrm>
          <a:prstGeom prst="rect">
            <a:avLst/>
          </a:prstGeom>
          <a:noFill/>
          <a:ln>
            <a:noFill/>
          </a:ln>
        </p:spPr>
      </p:pic>
      <p:pic>
        <p:nvPicPr>
          <p:cNvPr id="1308" name="Google Shape;1308;p31"/>
          <p:cNvPicPr preferRelativeResize="0"/>
          <p:nvPr/>
        </p:nvPicPr>
        <p:blipFill>
          <a:blip r:embed="rId6">
            <a:alphaModFix amt="62000"/>
          </a:blip>
          <a:stretch>
            <a:fillRect/>
          </a:stretch>
        </p:blipFill>
        <p:spPr>
          <a:xfrm flipH="1" rot="6551349">
            <a:off x="7493893" y="-756657"/>
            <a:ext cx="2894870" cy="2593321"/>
          </a:xfrm>
          <a:prstGeom prst="rect">
            <a:avLst/>
          </a:prstGeom>
          <a:noFill/>
          <a:ln>
            <a:noFill/>
          </a:ln>
        </p:spPr>
      </p:pic>
      <p:grpSp>
        <p:nvGrpSpPr>
          <p:cNvPr id="1309" name="Google Shape;1309;p31"/>
          <p:cNvGrpSpPr/>
          <p:nvPr/>
        </p:nvGrpSpPr>
        <p:grpSpPr>
          <a:xfrm rot="8100046">
            <a:off x="8172668" y="-457651"/>
            <a:ext cx="1344367" cy="1995327"/>
            <a:chOff x="272875" y="1527563"/>
            <a:chExt cx="255950" cy="455000"/>
          </a:xfrm>
        </p:grpSpPr>
        <p:sp>
          <p:nvSpPr>
            <p:cNvPr id="1310" name="Google Shape;1310;p31"/>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31"/>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31"/>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31"/>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31"/>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31"/>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31"/>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31"/>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31"/>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31"/>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31"/>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31"/>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31"/>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31"/>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31"/>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31"/>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31"/>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31"/>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31"/>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31"/>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31"/>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31"/>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31"/>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31"/>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31"/>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31"/>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31"/>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31"/>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31"/>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31"/>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31"/>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31"/>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31"/>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31"/>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31"/>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45" name="Google Shape;1345;p31"/>
          <p:cNvSpPr/>
          <p:nvPr/>
        </p:nvSpPr>
        <p:spPr>
          <a:xfrm flipH="1" rot="-6477098">
            <a:off x="-3963735" y="-3524095"/>
            <a:ext cx="4623929" cy="7256942"/>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31"/>
          <p:cNvSpPr/>
          <p:nvPr/>
        </p:nvSpPr>
        <p:spPr>
          <a:xfrm rot="-7689947">
            <a:off x="8072325" y="4598041"/>
            <a:ext cx="2264989" cy="2165745"/>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147250" y="124682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3" name="Google Shape;23;p4"/>
          <p:cNvSpPr/>
          <p:nvPr/>
        </p:nvSpPr>
        <p:spPr>
          <a:xfrm>
            <a:off x="0" y="0"/>
            <a:ext cx="9144000" cy="530100"/>
          </a:xfrm>
          <a:prstGeom prst="rect">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 name="Google Shape;24;p4"/>
          <p:cNvPicPr preferRelativeResize="0"/>
          <p:nvPr/>
        </p:nvPicPr>
        <p:blipFill>
          <a:blip r:embed="rId2">
            <a:alphaModFix/>
          </a:blip>
          <a:stretch>
            <a:fillRect/>
          </a:stretch>
        </p:blipFill>
        <p:spPr>
          <a:xfrm>
            <a:off x="7701450" y="4291475"/>
            <a:ext cx="1399225" cy="625075"/>
          </a:xfrm>
          <a:prstGeom prst="rect">
            <a:avLst/>
          </a:prstGeom>
          <a:noFill/>
          <a:ln>
            <a:noFill/>
          </a:ln>
        </p:spPr>
      </p:pic>
      <p:pic>
        <p:nvPicPr>
          <p:cNvPr id="25" name="Google Shape;25;p4"/>
          <p:cNvPicPr preferRelativeResize="0"/>
          <p:nvPr/>
        </p:nvPicPr>
        <p:blipFill>
          <a:blip r:embed="rId3">
            <a:alphaModFix/>
          </a:blip>
          <a:stretch>
            <a:fillRect/>
          </a:stretch>
        </p:blipFill>
        <p:spPr>
          <a:xfrm>
            <a:off x="60500" y="3879501"/>
            <a:ext cx="1399225" cy="117732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47" name="Shape 1347"/>
        <p:cNvGrpSpPr/>
        <p:nvPr/>
      </p:nvGrpSpPr>
      <p:grpSpPr>
        <a:xfrm>
          <a:off x="0" y="0"/>
          <a:ext cx="0" cy="0"/>
          <a:chOff x="0" y="0"/>
          <a:chExt cx="0" cy="0"/>
        </a:xfrm>
      </p:grpSpPr>
      <p:pic>
        <p:nvPicPr>
          <p:cNvPr id="1348" name="Google Shape;1348;p32"/>
          <p:cNvPicPr preferRelativeResize="0"/>
          <p:nvPr/>
        </p:nvPicPr>
        <p:blipFill>
          <a:blip r:embed="rId2">
            <a:alphaModFix amt="74000"/>
          </a:blip>
          <a:stretch>
            <a:fillRect/>
          </a:stretch>
        </p:blipFill>
        <p:spPr>
          <a:xfrm flipH="1" rot="-10162003">
            <a:off x="301118" y="56641"/>
            <a:ext cx="2894871" cy="2593322"/>
          </a:xfrm>
          <a:prstGeom prst="rect">
            <a:avLst/>
          </a:prstGeom>
          <a:noFill/>
          <a:ln>
            <a:noFill/>
          </a:ln>
        </p:spPr>
      </p:pic>
      <p:pic>
        <p:nvPicPr>
          <p:cNvPr id="1349" name="Google Shape;1349;p32"/>
          <p:cNvPicPr preferRelativeResize="0"/>
          <p:nvPr/>
        </p:nvPicPr>
        <p:blipFill>
          <a:blip r:embed="rId3">
            <a:alphaModFix amt="33000"/>
          </a:blip>
          <a:stretch>
            <a:fillRect/>
          </a:stretch>
        </p:blipFill>
        <p:spPr>
          <a:xfrm flipH="1" rot="10800000">
            <a:off x="2309117" y="4"/>
            <a:ext cx="6114874" cy="5143500"/>
          </a:xfrm>
          <a:prstGeom prst="rect">
            <a:avLst/>
          </a:prstGeom>
          <a:noFill/>
          <a:ln>
            <a:noFill/>
          </a:ln>
        </p:spPr>
      </p:pic>
      <p:pic>
        <p:nvPicPr>
          <p:cNvPr id="1350" name="Google Shape;1350;p32"/>
          <p:cNvPicPr preferRelativeResize="0"/>
          <p:nvPr/>
        </p:nvPicPr>
        <p:blipFill>
          <a:blip r:embed="rId4">
            <a:alphaModFix amt="58000"/>
          </a:blip>
          <a:stretch>
            <a:fillRect/>
          </a:stretch>
        </p:blipFill>
        <p:spPr>
          <a:xfrm rot="-8962532">
            <a:off x="7553885" y="2352524"/>
            <a:ext cx="1462806" cy="3509154"/>
          </a:xfrm>
          <a:prstGeom prst="rect">
            <a:avLst/>
          </a:prstGeom>
          <a:noFill/>
          <a:ln>
            <a:noFill/>
          </a:ln>
        </p:spPr>
      </p:pic>
      <p:pic>
        <p:nvPicPr>
          <p:cNvPr id="1351" name="Google Shape;1351;p32"/>
          <p:cNvPicPr preferRelativeResize="0"/>
          <p:nvPr/>
        </p:nvPicPr>
        <p:blipFill>
          <a:blip r:embed="rId5">
            <a:alphaModFix amt="62000"/>
          </a:blip>
          <a:stretch>
            <a:fillRect/>
          </a:stretch>
        </p:blipFill>
        <p:spPr>
          <a:xfrm flipH="1" rot="-10162003">
            <a:off x="-1091107" y="-1133759"/>
            <a:ext cx="2894871" cy="2593322"/>
          </a:xfrm>
          <a:prstGeom prst="rect">
            <a:avLst/>
          </a:prstGeom>
          <a:noFill/>
          <a:ln>
            <a:noFill/>
          </a:ln>
        </p:spPr>
      </p:pic>
      <p:sp>
        <p:nvSpPr>
          <p:cNvPr id="1352" name="Google Shape;1352;p32"/>
          <p:cNvSpPr/>
          <p:nvPr/>
        </p:nvSpPr>
        <p:spPr>
          <a:xfrm rot="-6681487">
            <a:off x="8044372" y="2590906"/>
            <a:ext cx="2265023" cy="2165778"/>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53" name="Google Shape;1353;p32"/>
          <p:cNvGrpSpPr/>
          <p:nvPr/>
        </p:nvGrpSpPr>
        <p:grpSpPr>
          <a:xfrm rot="8100046">
            <a:off x="-12030" y="3450661"/>
            <a:ext cx="1344367" cy="1995327"/>
            <a:chOff x="272875" y="1527563"/>
            <a:chExt cx="255950" cy="455000"/>
          </a:xfrm>
        </p:grpSpPr>
        <p:sp>
          <p:nvSpPr>
            <p:cNvPr id="1354" name="Google Shape;1354;p32"/>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32"/>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32"/>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32"/>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32"/>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32"/>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32"/>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32"/>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32"/>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32"/>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32"/>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32"/>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32"/>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32"/>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32"/>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32"/>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32"/>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32"/>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32"/>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32"/>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32"/>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32"/>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32"/>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32"/>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32"/>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32"/>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32"/>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32"/>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32"/>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32"/>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32"/>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32"/>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32"/>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32"/>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32"/>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9" name="Google Shape;1389;p32"/>
          <p:cNvGrpSpPr/>
          <p:nvPr/>
        </p:nvGrpSpPr>
        <p:grpSpPr>
          <a:xfrm rot="-987768">
            <a:off x="7751817" y="-266278"/>
            <a:ext cx="1344359" cy="1995308"/>
            <a:chOff x="272875" y="1527563"/>
            <a:chExt cx="255950" cy="455000"/>
          </a:xfrm>
        </p:grpSpPr>
        <p:sp>
          <p:nvSpPr>
            <p:cNvPr id="1390" name="Google Shape;1390;p32"/>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32"/>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32"/>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32"/>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32"/>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32"/>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32"/>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32"/>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32"/>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32"/>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32"/>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32"/>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32"/>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32"/>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32"/>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32"/>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32"/>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32"/>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32"/>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32"/>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32"/>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32"/>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32"/>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32"/>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32"/>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32"/>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32"/>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32"/>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32"/>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32"/>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32"/>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32"/>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32"/>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32"/>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32"/>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25" name="Google Shape;1425;p32"/>
          <p:cNvPicPr preferRelativeResize="0"/>
          <p:nvPr/>
        </p:nvPicPr>
        <p:blipFill>
          <a:blip r:embed="rId6">
            <a:alphaModFix amt="62000"/>
          </a:blip>
          <a:stretch>
            <a:fillRect/>
          </a:stretch>
        </p:blipFill>
        <p:spPr>
          <a:xfrm rot="5400000">
            <a:off x="1054424" y="-334421"/>
            <a:ext cx="4474637" cy="5143502"/>
          </a:xfrm>
          <a:prstGeom prst="rect">
            <a:avLst/>
          </a:prstGeom>
          <a:noFill/>
          <a:ln>
            <a:noFill/>
          </a:ln>
        </p:spPr>
      </p:pic>
      <p:sp>
        <p:nvSpPr>
          <p:cNvPr id="1426" name="Google Shape;1426;p32"/>
          <p:cNvSpPr txBox="1"/>
          <p:nvPr>
            <p:ph type="title"/>
          </p:nvPr>
        </p:nvSpPr>
        <p:spPr>
          <a:xfrm>
            <a:off x="1388100" y="1307100"/>
            <a:ext cx="6367800" cy="2529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6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427" name="Google Shape;1427;p32"/>
          <p:cNvSpPr/>
          <p:nvPr/>
        </p:nvSpPr>
        <p:spPr>
          <a:xfrm flipH="1" rot="231922">
            <a:off x="-1189243" y="-3465582"/>
            <a:ext cx="4623938" cy="7256951"/>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28" name="Shape 1428"/>
        <p:cNvGrpSpPr/>
        <p:nvPr/>
      </p:nvGrpSpPr>
      <p:grpSpPr>
        <a:xfrm>
          <a:off x="0" y="0"/>
          <a:ext cx="0" cy="0"/>
          <a:chOff x="0" y="0"/>
          <a:chExt cx="0" cy="0"/>
        </a:xfrm>
      </p:grpSpPr>
      <p:sp>
        <p:nvSpPr>
          <p:cNvPr id="1429" name="Google Shape;1429;p33"/>
          <p:cNvSpPr txBox="1"/>
          <p:nvPr>
            <p:ph idx="1" type="subTitle"/>
          </p:nvPr>
        </p:nvSpPr>
        <p:spPr>
          <a:xfrm flipH="1">
            <a:off x="5047900" y="2607067"/>
            <a:ext cx="3367800" cy="10632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1430" name="Google Shape;1430;p33"/>
          <p:cNvSpPr txBox="1"/>
          <p:nvPr>
            <p:ph type="ctrTitle"/>
          </p:nvPr>
        </p:nvSpPr>
        <p:spPr>
          <a:xfrm flipH="1">
            <a:off x="4571900" y="1697799"/>
            <a:ext cx="3860400" cy="9342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pic>
        <p:nvPicPr>
          <p:cNvPr id="1431" name="Google Shape;1431;p33"/>
          <p:cNvPicPr preferRelativeResize="0"/>
          <p:nvPr/>
        </p:nvPicPr>
        <p:blipFill>
          <a:blip r:embed="rId2">
            <a:alphaModFix amt="82000"/>
          </a:blip>
          <a:stretch>
            <a:fillRect/>
          </a:stretch>
        </p:blipFill>
        <p:spPr>
          <a:xfrm>
            <a:off x="6498000" y="3581373"/>
            <a:ext cx="3440400" cy="2840126"/>
          </a:xfrm>
          <a:prstGeom prst="rect">
            <a:avLst/>
          </a:prstGeom>
          <a:noFill/>
          <a:ln>
            <a:noFill/>
          </a:ln>
        </p:spPr>
      </p:pic>
      <p:sp>
        <p:nvSpPr>
          <p:cNvPr id="1432" name="Google Shape;1432;p33"/>
          <p:cNvSpPr/>
          <p:nvPr/>
        </p:nvSpPr>
        <p:spPr>
          <a:xfrm rot="-2569776">
            <a:off x="7774946" y="-1017900"/>
            <a:ext cx="2265043" cy="2165797"/>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33" name="Google Shape;1433;p33"/>
          <p:cNvGrpSpPr/>
          <p:nvPr/>
        </p:nvGrpSpPr>
        <p:grpSpPr>
          <a:xfrm rot="-6629356">
            <a:off x="7495291" y="3526103"/>
            <a:ext cx="1344346" cy="2469672"/>
            <a:chOff x="272875" y="1419395"/>
            <a:chExt cx="255950" cy="563168"/>
          </a:xfrm>
        </p:grpSpPr>
        <p:sp>
          <p:nvSpPr>
            <p:cNvPr id="1434" name="Google Shape;1434;p33"/>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33"/>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33"/>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33"/>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33"/>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33"/>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33"/>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33"/>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33"/>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33"/>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33"/>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33"/>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33"/>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33"/>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33"/>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33"/>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33"/>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33"/>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33"/>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33"/>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33"/>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33"/>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33"/>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33"/>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33"/>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33"/>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33"/>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33"/>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33"/>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33"/>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33"/>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33"/>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33"/>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33"/>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33"/>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69" name="Google Shape;1469;p33"/>
          <p:cNvPicPr preferRelativeResize="0"/>
          <p:nvPr/>
        </p:nvPicPr>
        <p:blipFill>
          <a:blip r:embed="rId3">
            <a:alphaModFix amt="82000"/>
          </a:blip>
          <a:stretch>
            <a:fillRect/>
          </a:stretch>
        </p:blipFill>
        <p:spPr>
          <a:xfrm rot="-5400005">
            <a:off x="-1096437" y="-959501"/>
            <a:ext cx="3632875" cy="2999026"/>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70" name="Shape 1470"/>
        <p:cNvGrpSpPr/>
        <p:nvPr/>
      </p:nvGrpSpPr>
      <p:grpSpPr>
        <a:xfrm>
          <a:off x="0" y="0"/>
          <a:ext cx="0" cy="0"/>
          <a:chOff x="0" y="0"/>
          <a:chExt cx="0" cy="0"/>
        </a:xfrm>
      </p:grpSpPr>
      <p:sp>
        <p:nvSpPr>
          <p:cNvPr id="1471" name="Google Shape;1471;p34"/>
          <p:cNvSpPr txBox="1"/>
          <p:nvPr>
            <p:ph type="title"/>
          </p:nvPr>
        </p:nvSpPr>
        <p:spPr>
          <a:xfrm>
            <a:off x="720000" y="3314050"/>
            <a:ext cx="7704000" cy="1254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3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72" name="Shape 1472"/>
        <p:cNvGrpSpPr/>
        <p:nvPr/>
      </p:nvGrpSpPr>
      <p:grpSpPr>
        <a:xfrm>
          <a:off x="0" y="0"/>
          <a:ext cx="0" cy="0"/>
          <a:chOff x="0" y="0"/>
          <a:chExt cx="0" cy="0"/>
        </a:xfrm>
      </p:grpSpPr>
      <p:pic>
        <p:nvPicPr>
          <p:cNvPr id="1473" name="Google Shape;1473;p35"/>
          <p:cNvPicPr preferRelativeResize="0"/>
          <p:nvPr/>
        </p:nvPicPr>
        <p:blipFill>
          <a:blip r:embed="rId2">
            <a:alphaModFix amt="66000"/>
          </a:blip>
          <a:stretch>
            <a:fillRect/>
          </a:stretch>
        </p:blipFill>
        <p:spPr>
          <a:xfrm flipH="1" rot="8456486">
            <a:off x="4213816" y="1684455"/>
            <a:ext cx="3297389" cy="2276638"/>
          </a:xfrm>
          <a:prstGeom prst="rect">
            <a:avLst/>
          </a:prstGeom>
          <a:noFill/>
          <a:ln>
            <a:noFill/>
          </a:ln>
        </p:spPr>
      </p:pic>
      <p:pic>
        <p:nvPicPr>
          <p:cNvPr id="1474" name="Google Shape;1474;p35"/>
          <p:cNvPicPr preferRelativeResize="0"/>
          <p:nvPr/>
        </p:nvPicPr>
        <p:blipFill>
          <a:blip r:embed="rId3">
            <a:alphaModFix amt="74000"/>
          </a:blip>
          <a:stretch>
            <a:fillRect/>
          </a:stretch>
        </p:blipFill>
        <p:spPr>
          <a:xfrm flipH="1" rot="-5809801">
            <a:off x="2079893" y="1275092"/>
            <a:ext cx="2894870" cy="2593321"/>
          </a:xfrm>
          <a:prstGeom prst="rect">
            <a:avLst/>
          </a:prstGeom>
          <a:noFill/>
          <a:ln>
            <a:noFill/>
          </a:ln>
        </p:spPr>
      </p:pic>
      <p:pic>
        <p:nvPicPr>
          <p:cNvPr id="1475" name="Google Shape;1475;p35"/>
          <p:cNvPicPr preferRelativeResize="0"/>
          <p:nvPr/>
        </p:nvPicPr>
        <p:blipFill>
          <a:blip r:embed="rId4">
            <a:alphaModFix amt="76000"/>
          </a:blip>
          <a:stretch>
            <a:fillRect/>
          </a:stretch>
        </p:blipFill>
        <p:spPr>
          <a:xfrm rot="9663874">
            <a:off x="-831963" y="211855"/>
            <a:ext cx="9577978" cy="3566814"/>
          </a:xfrm>
          <a:prstGeom prst="rect">
            <a:avLst/>
          </a:prstGeom>
          <a:noFill/>
          <a:ln>
            <a:noFill/>
          </a:ln>
        </p:spPr>
      </p:pic>
      <p:sp>
        <p:nvSpPr>
          <p:cNvPr id="1476" name="Google Shape;1476;p35"/>
          <p:cNvSpPr txBox="1"/>
          <p:nvPr>
            <p:ph hasCustomPrompt="1" type="title"/>
          </p:nvPr>
        </p:nvSpPr>
        <p:spPr>
          <a:xfrm>
            <a:off x="1284000" y="1558475"/>
            <a:ext cx="6576000" cy="1511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9600"/>
              <a:buNone/>
              <a:defRPr sz="9600"/>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1477" name="Google Shape;1477;p35"/>
          <p:cNvSpPr txBox="1"/>
          <p:nvPr>
            <p:ph idx="1" type="subTitle"/>
          </p:nvPr>
        </p:nvSpPr>
        <p:spPr>
          <a:xfrm>
            <a:off x="1284000" y="3069625"/>
            <a:ext cx="6576000" cy="713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900"/>
            </a:lvl1pPr>
            <a:lvl2pPr lvl="1" rtl="0" algn="ctr">
              <a:lnSpc>
                <a:spcPct val="100000"/>
              </a:lnSpc>
              <a:spcBef>
                <a:spcPts val="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pic>
        <p:nvPicPr>
          <p:cNvPr id="1478" name="Google Shape;1478;p35"/>
          <p:cNvPicPr preferRelativeResize="0"/>
          <p:nvPr/>
        </p:nvPicPr>
        <p:blipFill>
          <a:blip r:embed="rId2">
            <a:alphaModFix amt="66000"/>
          </a:blip>
          <a:stretch>
            <a:fillRect/>
          </a:stretch>
        </p:blipFill>
        <p:spPr>
          <a:xfrm flipH="1" rot="8456486">
            <a:off x="7252441" y="4177105"/>
            <a:ext cx="3297389" cy="2276638"/>
          </a:xfrm>
          <a:prstGeom prst="rect">
            <a:avLst/>
          </a:prstGeom>
          <a:noFill/>
          <a:ln>
            <a:noFill/>
          </a:ln>
        </p:spPr>
      </p:pic>
      <p:grpSp>
        <p:nvGrpSpPr>
          <p:cNvPr id="1479" name="Google Shape;1479;p35"/>
          <p:cNvGrpSpPr/>
          <p:nvPr/>
        </p:nvGrpSpPr>
        <p:grpSpPr>
          <a:xfrm rot="2700046">
            <a:off x="8023488" y="3760130"/>
            <a:ext cx="1344367" cy="1995327"/>
            <a:chOff x="272875" y="1527563"/>
            <a:chExt cx="255950" cy="455000"/>
          </a:xfrm>
        </p:grpSpPr>
        <p:sp>
          <p:nvSpPr>
            <p:cNvPr id="1480" name="Google Shape;1480;p35"/>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35"/>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35"/>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35"/>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35"/>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35"/>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35"/>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35"/>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35"/>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35"/>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35"/>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35"/>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35"/>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35"/>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35"/>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35"/>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35"/>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35"/>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35"/>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35"/>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35"/>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35"/>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35"/>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35"/>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35"/>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35"/>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35"/>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35"/>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35"/>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35"/>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35"/>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35"/>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35"/>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35"/>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35"/>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515" name="Google Shape;1515;p35"/>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1516" name="Google Shape;1516;p35"/>
          <p:cNvGrpSpPr/>
          <p:nvPr/>
        </p:nvGrpSpPr>
        <p:grpSpPr>
          <a:xfrm rot="-7181356">
            <a:off x="474922" y="-1462434"/>
            <a:ext cx="1344356" cy="2469645"/>
            <a:chOff x="272875" y="1419395"/>
            <a:chExt cx="255950" cy="563168"/>
          </a:xfrm>
        </p:grpSpPr>
        <p:sp>
          <p:nvSpPr>
            <p:cNvPr id="1517" name="Google Shape;1517;p35"/>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35"/>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35"/>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35"/>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35"/>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35"/>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35"/>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35"/>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35"/>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35"/>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35"/>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35"/>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35"/>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35"/>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35"/>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35"/>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35"/>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35"/>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35"/>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35"/>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35"/>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35"/>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35"/>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35"/>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35"/>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35"/>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35"/>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35"/>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35"/>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35"/>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35"/>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35"/>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35"/>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35"/>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35"/>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52" name="Google Shape;1552;p35"/>
          <p:cNvSpPr/>
          <p:nvPr/>
        </p:nvSpPr>
        <p:spPr>
          <a:xfrm rot="3011561">
            <a:off x="7155837" y="4854310"/>
            <a:ext cx="1345837" cy="1286867"/>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35"/>
          <p:cNvSpPr/>
          <p:nvPr/>
        </p:nvSpPr>
        <p:spPr>
          <a:xfrm rot="-9900083">
            <a:off x="-1242749" y="2125430"/>
            <a:ext cx="3386946" cy="5315794"/>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1554" name="Shape 1554"/>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1555" name="Shape 1555"/>
        <p:cNvGrpSpPr/>
        <p:nvPr/>
      </p:nvGrpSpPr>
      <p:grpSpPr>
        <a:xfrm>
          <a:off x="0" y="0"/>
          <a:ext cx="0" cy="0"/>
          <a:chOff x="0" y="0"/>
          <a:chExt cx="0" cy="0"/>
        </a:xfrm>
      </p:grpSpPr>
      <p:pic>
        <p:nvPicPr>
          <p:cNvPr id="1556" name="Google Shape;1556;p37"/>
          <p:cNvPicPr preferRelativeResize="0"/>
          <p:nvPr/>
        </p:nvPicPr>
        <p:blipFill>
          <a:blip r:embed="rId2">
            <a:alphaModFix amt="66000"/>
          </a:blip>
          <a:stretch>
            <a:fillRect/>
          </a:stretch>
        </p:blipFill>
        <p:spPr>
          <a:xfrm flipH="1" rot="-1538275">
            <a:off x="-1241959" y="-985041"/>
            <a:ext cx="3297390" cy="2276635"/>
          </a:xfrm>
          <a:prstGeom prst="rect">
            <a:avLst/>
          </a:prstGeom>
          <a:noFill/>
          <a:ln>
            <a:noFill/>
          </a:ln>
        </p:spPr>
      </p:pic>
      <p:sp>
        <p:nvSpPr>
          <p:cNvPr id="1557" name="Google Shape;1557;p37"/>
          <p:cNvSpPr/>
          <p:nvPr/>
        </p:nvSpPr>
        <p:spPr>
          <a:xfrm rot="3011561">
            <a:off x="8474812" y="4330185"/>
            <a:ext cx="1345837" cy="1286867"/>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58" name="Google Shape;1558;p37"/>
          <p:cNvGrpSpPr/>
          <p:nvPr/>
        </p:nvGrpSpPr>
        <p:grpSpPr>
          <a:xfrm rot="3559955">
            <a:off x="-42012" y="-631342"/>
            <a:ext cx="1344348" cy="1995332"/>
            <a:chOff x="272875" y="1527563"/>
            <a:chExt cx="255950" cy="455000"/>
          </a:xfrm>
        </p:grpSpPr>
        <p:sp>
          <p:nvSpPr>
            <p:cNvPr id="1559" name="Google Shape;1559;p37"/>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37"/>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37"/>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37"/>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37"/>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37"/>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37"/>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37"/>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37"/>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37"/>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37"/>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37"/>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37"/>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37"/>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37"/>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37"/>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37"/>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37"/>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37"/>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37"/>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37"/>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37"/>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37"/>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37"/>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37"/>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37"/>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37"/>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37"/>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37"/>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37"/>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37"/>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37"/>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37"/>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37"/>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37"/>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594" name="Google Shape;1594;p37"/>
          <p:cNvPicPr preferRelativeResize="0"/>
          <p:nvPr/>
        </p:nvPicPr>
        <p:blipFill>
          <a:blip r:embed="rId3">
            <a:alphaModFix amt="74000"/>
          </a:blip>
          <a:stretch>
            <a:fillRect/>
          </a:stretch>
        </p:blipFill>
        <p:spPr>
          <a:xfrm rot="-10024386">
            <a:off x="7156213" y="-1143378"/>
            <a:ext cx="2894879" cy="2593329"/>
          </a:xfrm>
          <a:prstGeom prst="rect">
            <a:avLst/>
          </a:prstGeom>
          <a:noFill/>
          <a:ln>
            <a:noFill/>
          </a:ln>
        </p:spPr>
      </p:pic>
      <p:pic>
        <p:nvPicPr>
          <p:cNvPr id="1595" name="Google Shape;1595;p37"/>
          <p:cNvPicPr preferRelativeResize="0"/>
          <p:nvPr/>
        </p:nvPicPr>
        <p:blipFill>
          <a:blip r:embed="rId4">
            <a:alphaModFix amt="74000"/>
          </a:blip>
          <a:stretch>
            <a:fillRect/>
          </a:stretch>
        </p:blipFill>
        <p:spPr>
          <a:xfrm flipH="1" rot="-7120613">
            <a:off x="5305666" y="-1758350"/>
            <a:ext cx="2894876" cy="2593327"/>
          </a:xfrm>
          <a:prstGeom prst="rect">
            <a:avLst/>
          </a:prstGeom>
          <a:noFill/>
          <a:ln>
            <a:noFill/>
          </a:ln>
        </p:spPr>
      </p:pic>
      <p:sp>
        <p:nvSpPr>
          <p:cNvPr id="1596" name="Google Shape;1596;p37"/>
          <p:cNvSpPr txBox="1"/>
          <p:nvPr>
            <p:ph hasCustomPrompt="1" type="title"/>
          </p:nvPr>
        </p:nvSpPr>
        <p:spPr>
          <a:xfrm>
            <a:off x="3170031" y="3417401"/>
            <a:ext cx="1036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97" name="Google Shape;1597;p37"/>
          <p:cNvSpPr txBox="1"/>
          <p:nvPr>
            <p:ph hasCustomPrompt="1" idx="2" type="title"/>
          </p:nvPr>
        </p:nvSpPr>
        <p:spPr>
          <a:xfrm>
            <a:off x="5686543" y="3417401"/>
            <a:ext cx="1036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98" name="Google Shape;1598;p37"/>
          <p:cNvSpPr txBox="1"/>
          <p:nvPr>
            <p:ph hasCustomPrompt="1" idx="3" type="title"/>
          </p:nvPr>
        </p:nvSpPr>
        <p:spPr>
          <a:xfrm>
            <a:off x="5697526" y="1667000"/>
            <a:ext cx="1036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99" name="Google Shape;1599;p37"/>
          <p:cNvSpPr txBox="1"/>
          <p:nvPr>
            <p:ph hasCustomPrompt="1" idx="4" type="title"/>
          </p:nvPr>
        </p:nvSpPr>
        <p:spPr>
          <a:xfrm>
            <a:off x="637282" y="3444201"/>
            <a:ext cx="1036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600" name="Google Shape;1600;p37"/>
          <p:cNvSpPr txBox="1"/>
          <p:nvPr>
            <p:ph hasCustomPrompt="1" idx="5" type="title"/>
          </p:nvPr>
        </p:nvSpPr>
        <p:spPr>
          <a:xfrm>
            <a:off x="637282" y="1667000"/>
            <a:ext cx="1036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601" name="Google Shape;1601;p37"/>
          <p:cNvSpPr txBox="1"/>
          <p:nvPr>
            <p:ph hasCustomPrompt="1" idx="6" type="title"/>
          </p:nvPr>
        </p:nvSpPr>
        <p:spPr>
          <a:xfrm>
            <a:off x="3170031" y="1667000"/>
            <a:ext cx="1036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602" name="Google Shape;1602;p37"/>
          <p:cNvSpPr txBox="1"/>
          <p:nvPr>
            <p:ph idx="7" type="ctrTitle"/>
          </p:nvPr>
        </p:nvSpPr>
        <p:spPr>
          <a:xfrm>
            <a:off x="4160248" y="3267400"/>
            <a:ext cx="1821000" cy="4500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03" name="Google Shape;1603;p37"/>
          <p:cNvSpPr txBox="1"/>
          <p:nvPr>
            <p:ph idx="1" type="subTitle"/>
          </p:nvPr>
        </p:nvSpPr>
        <p:spPr>
          <a:xfrm>
            <a:off x="4160247" y="3572896"/>
            <a:ext cx="1821000" cy="81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604" name="Google Shape;1604;p37"/>
          <p:cNvSpPr txBox="1"/>
          <p:nvPr>
            <p:ph idx="8" type="ctrTitle"/>
          </p:nvPr>
        </p:nvSpPr>
        <p:spPr>
          <a:xfrm>
            <a:off x="6688381" y="3267400"/>
            <a:ext cx="1821000" cy="4500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05" name="Google Shape;1605;p37"/>
          <p:cNvSpPr txBox="1"/>
          <p:nvPr>
            <p:ph idx="9" type="subTitle"/>
          </p:nvPr>
        </p:nvSpPr>
        <p:spPr>
          <a:xfrm>
            <a:off x="6688378" y="3572896"/>
            <a:ext cx="1821000" cy="81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606" name="Google Shape;1606;p37"/>
          <p:cNvSpPr/>
          <p:nvPr/>
        </p:nvSpPr>
        <p:spPr>
          <a:xfrm>
            <a:off x="1150175" y="2700900"/>
            <a:ext cx="2525" cy="25"/>
          </a:xfrm>
          <a:custGeom>
            <a:rect b="b" l="l" r="r" t="t"/>
            <a:pathLst>
              <a:path extrusionOk="0" h="1" w="101">
                <a:moveTo>
                  <a:pt x="101" y="1"/>
                </a:moveTo>
                <a:lnTo>
                  <a:pt x="0" y="1"/>
                </a:lnTo>
                <a:lnTo>
                  <a:pt x="0" y="1"/>
                </a:lnTo>
                <a:close/>
              </a:path>
            </a:pathLst>
          </a:custGeom>
          <a:solidFill>
            <a:srgbClr val="CEF2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1607" name="Google Shape;1607;p37"/>
          <p:cNvSpPr txBox="1"/>
          <p:nvPr>
            <p:ph idx="13" type="ctrTitle"/>
          </p:nvPr>
        </p:nvSpPr>
        <p:spPr>
          <a:xfrm>
            <a:off x="6688650" y="1490050"/>
            <a:ext cx="1821000" cy="4500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08" name="Google Shape;1608;p37"/>
          <p:cNvSpPr txBox="1"/>
          <p:nvPr>
            <p:ph idx="14" type="subTitle"/>
          </p:nvPr>
        </p:nvSpPr>
        <p:spPr>
          <a:xfrm>
            <a:off x="6688665" y="1791550"/>
            <a:ext cx="1821000" cy="799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609" name="Google Shape;1609;p37"/>
          <p:cNvSpPr txBox="1"/>
          <p:nvPr>
            <p:ph idx="15" type="ctrTitle"/>
          </p:nvPr>
        </p:nvSpPr>
        <p:spPr>
          <a:xfrm>
            <a:off x="1622668" y="3267400"/>
            <a:ext cx="1821000" cy="4500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10" name="Google Shape;1610;p37"/>
          <p:cNvSpPr txBox="1"/>
          <p:nvPr>
            <p:ph idx="16" type="subTitle"/>
          </p:nvPr>
        </p:nvSpPr>
        <p:spPr>
          <a:xfrm>
            <a:off x="1622669" y="3572896"/>
            <a:ext cx="1821000" cy="81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611" name="Google Shape;1611;p37"/>
          <p:cNvSpPr txBox="1"/>
          <p:nvPr>
            <p:ph idx="17" type="ctrTitle"/>
          </p:nvPr>
        </p:nvSpPr>
        <p:spPr>
          <a:xfrm>
            <a:off x="1622668" y="1490050"/>
            <a:ext cx="1821000" cy="4500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12" name="Google Shape;1612;p37"/>
          <p:cNvSpPr txBox="1"/>
          <p:nvPr>
            <p:ph idx="18" type="subTitle"/>
          </p:nvPr>
        </p:nvSpPr>
        <p:spPr>
          <a:xfrm>
            <a:off x="1622669" y="1791550"/>
            <a:ext cx="1821000" cy="799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613" name="Google Shape;1613;p37"/>
          <p:cNvSpPr txBox="1"/>
          <p:nvPr>
            <p:ph idx="19" type="ctrTitle"/>
          </p:nvPr>
        </p:nvSpPr>
        <p:spPr>
          <a:xfrm>
            <a:off x="4160243" y="1490050"/>
            <a:ext cx="1821000" cy="4500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14" name="Google Shape;1614;p37"/>
          <p:cNvSpPr txBox="1"/>
          <p:nvPr>
            <p:ph idx="20" type="subTitle"/>
          </p:nvPr>
        </p:nvSpPr>
        <p:spPr>
          <a:xfrm>
            <a:off x="4160258" y="1791550"/>
            <a:ext cx="1821000" cy="799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615" name="Google Shape;1615;p37"/>
          <p:cNvSpPr txBox="1"/>
          <p:nvPr>
            <p:ph idx="21" type="ctrTitle"/>
          </p:nvPr>
        </p:nvSpPr>
        <p:spPr>
          <a:xfrm>
            <a:off x="720000" y="342524"/>
            <a:ext cx="7704000" cy="577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3">
    <p:spTree>
      <p:nvGrpSpPr>
        <p:cNvPr id="1616" name="Shape 1616"/>
        <p:cNvGrpSpPr/>
        <p:nvPr/>
      </p:nvGrpSpPr>
      <p:grpSpPr>
        <a:xfrm>
          <a:off x="0" y="0"/>
          <a:ext cx="0" cy="0"/>
          <a:chOff x="0" y="0"/>
          <a:chExt cx="0" cy="0"/>
        </a:xfrm>
      </p:grpSpPr>
      <p:pic>
        <p:nvPicPr>
          <p:cNvPr id="1617" name="Google Shape;1617;p38"/>
          <p:cNvPicPr preferRelativeResize="0"/>
          <p:nvPr/>
        </p:nvPicPr>
        <p:blipFill>
          <a:blip r:embed="rId2">
            <a:alphaModFix amt="66000"/>
          </a:blip>
          <a:stretch>
            <a:fillRect/>
          </a:stretch>
        </p:blipFill>
        <p:spPr>
          <a:xfrm flipH="1" rot="5399990">
            <a:off x="7705516" y="-598319"/>
            <a:ext cx="3297389" cy="2276637"/>
          </a:xfrm>
          <a:prstGeom prst="rect">
            <a:avLst/>
          </a:prstGeom>
          <a:noFill/>
          <a:ln>
            <a:noFill/>
          </a:ln>
        </p:spPr>
      </p:pic>
      <p:grpSp>
        <p:nvGrpSpPr>
          <p:cNvPr id="1618" name="Google Shape;1618;p38"/>
          <p:cNvGrpSpPr/>
          <p:nvPr/>
        </p:nvGrpSpPr>
        <p:grpSpPr>
          <a:xfrm rot="-987768">
            <a:off x="7751817" y="-266278"/>
            <a:ext cx="1344359" cy="1995308"/>
            <a:chOff x="272875" y="1527563"/>
            <a:chExt cx="255950" cy="455000"/>
          </a:xfrm>
        </p:grpSpPr>
        <p:sp>
          <p:nvSpPr>
            <p:cNvPr id="1619" name="Google Shape;1619;p38"/>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38"/>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38"/>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38"/>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38"/>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38"/>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38"/>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38"/>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38"/>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38"/>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38"/>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38"/>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38"/>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38"/>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38"/>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38"/>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38"/>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38"/>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38"/>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38"/>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38"/>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38"/>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38"/>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38"/>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38"/>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38"/>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38"/>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38"/>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38"/>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38"/>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38"/>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38"/>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38"/>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38"/>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38"/>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54" name="Google Shape;1654;p38"/>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pic>
        <p:nvPicPr>
          <p:cNvPr id="1655" name="Google Shape;1655;p38"/>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656" name="Google Shape;1656;p38"/>
          <p:cNvSpPr/>
          <p:nvPr/>
        </p:nvSpPr>
        <p:spPr>
          <a:xfrm rot="9899989">
            <a:off x="-583964" y="462508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38"/>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3_1">
    <p:spTree>
      <p:nvGrpSpPr>
        <p:cNvPr id="1658" name="Shape 1658"/>
        <p:cNvGrpSpPr/>
        <p:nvPr/>
      </p:nvGrpSpPr>
      <p:grpSpPr>
        <a:xfrm>
          <a:off x="0" y="0"/>
          <a:ext cx="0" cy="0"/>
          <a:chOff x="0" y="0"/>
          <a:chExt cx="0" cy="0"/>
        </a:xfrm>
      </p:grpSpPr>
      <p:pic>
        <p:nvPicPr>
          <p:cNvPr id="1659" name="Google Shape;1659;p39"/>
          <p:cNvPicPr preferRelativeResize="0"/>
          <p:nvPr/>
        </p:nvPicPr>
        <p:blipFill>
          <a:blip r:embed="rId2">
            <a:alphaModFix amt="66000"/>
          </a:blip>
          <a:stretch>
            <a:fillRect/>
          </a:stretch>
        </p:blipFill>
        <p:spPr>
          <a:xfrm flipH="1" rot="8456486">
            <a:off x="7252441" y="4177105"/>
            <a:ext cx="3297389" cy="2276638"/>
          </a:xfrm>
          <a:prstGeom prst="rect">
            <a:avLst/>
          </a:prstGeom>
          <a:noFill/>
          <a:ln>
            <a:noFill/>
          </a:ln>
        </p:spPr>
      </p:pic>
      <p:grpSp>
        <p:nvGrpSpPr>
          <p:cNvPr id="1660" name="Google Shape;1660;p39"/>
          <p:cNvGrpSpPr/>
          <p:nvPr/>
        </p:nvGrpSpPr>
        <p:grpSpPr>
          <a:xfrm rot="2700046">
            <a:off x="8023488" y="3760130"/>
            <a:ext cx="1344367" cy="1995327"/>
            <a:chOff x="272875" y="1527563"/>
            <a:chExt cx="255950" cy="455000"/>
          </a:xfrm>
        </p:grpSpPr>
        <p:sp>
          <p:nvSpPr>
            <p:cNvPr id="1661" name="Google Shape;1661;p39"/>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39"/>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39"/>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39"/>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39"/>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39"/>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39"/>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39"/>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39"/>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39"/>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39"/>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39"/>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39"/>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39"/>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39"/>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39"/>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39"/>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39"/>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39"/>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39"/>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39"/>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39"/>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39"/>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39"/>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39"/>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39"/>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39"/>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39"/>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39"/>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39"/>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39"/>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39"/>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39"/>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39"/>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39"/>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96" name="Google Shape;1696;p39"/>
          <p:cNvPicPr preferRelativeResize="0"/>
          <p:nvPr/>
        </p:nvPicPr>
        <p:blipFill>
          <a:blip r:embed="rId3">
            <a:alphaModFix amt="74000"/>
          </a:blip>
          <a:stretch>
            <a:fillRect/>
          </a:stretch>
        </p:blipFill>
        <p:spPr>
          <a:xfrm flipH="1" rot="-5809801">
            <a:off x="7609918" y="-1097658"/>
            <a:ext cx="2894870" cy="2593321"/>
          </a:xfrm>
          <a:prstGeom prst="rect">
            <a:avLst/>
          </a:prstGeom>
          <a:noFill/>
          <a:ln>
            <a:noFill/>
          </a:ln>
        </p:spPr>
      </p:pic>
      <p:pic>
        <p:nvPicPr>
          <p:cNvPr id="1697" name="Google Shape;1697;p39"/>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1698" name="Google Shape;1698;p39"/>
          <p:cNvGrpSpPr/>
          <p:nvPr/>
        </p:nvGrpSpPr>
        <p:grpSpPr>
          <a:xfrm rot="-7181356">
            <a:off x="474922" y="-1462434"/>
            <a:ext cx="1344356" cy="2469645"/>
            <a:chOff x="272875" y="1419395"/>
            <a:chExt cx="255950" cy="563168"/>
          </a:xfrm>
        </p:grpSpPr>
        <p:sp>
          <p:nvSpPr>
            <p:cNvPr id="1699" name="Google Shape;1699;p39"/>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39"/>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39"/>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39"/>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39"/>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39"/>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39"/>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39"/>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39"/>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39"/>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39"/>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39"/>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39"/>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39"/>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39"/>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39"/>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39"/>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39"/>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39"/>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39"/>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39"/>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39"/>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39"/>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39"/>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39"/>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39"/>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39"/>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39"/>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39"/>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39"/>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39"/>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39"/>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39"/>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39"/>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39"/>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34" name="Google Shape;1734;p39"/>
          <p:cNvSpPr/>
          <p:nvPr/>
        </p:nvSpPr>
        <p:spPr>
          <a:xfrm rot="3011561">
            <a:off x="8384437" y="-796490"/>
            <a:ext cx="1345837" cy="1286867"/>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39"/>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3_1_1">
    <p:spTree>
      <p:nvGrpSpPr>
        <p:cNvPr id="1736" name="Shape 1736"/>
        <p:cNvGrpSpPr/>
        <p:nvPr/>
      </p:nvGrpSpPr>
      <p:grpSpPr>
        <a:xfrm>
          <a:off x="0" y="0"/>
          <a:ext cx="0" cy="0"/>
          <a:chOff x="0" y="0"/>
          <a:chExt cx="0" cy="0"/>
        </a:xfrm>
      </p:grpSpPr>
      <p:pic>
        <p:nvPicPr>
          <p:cNvPr id="1737" name="Google Shape;1737;p40"/>
          <p:cNvPicPr preferRelativeResize="0"/>
          <p:nvPr/>
        </p:nvPicPr>
        <p:blipFill>
          <a:blip r:embed="rId2">
            <a:alphaModFix amt="66000"/>
          </a:blip>
          <a:stretch>
            <a:fillRect/>
          </a:stretch>
        </p:blipFill>
        <p:spPr>
          <a:xfrm flipH="1" rot="-2343514">
            <a:off x="-1166545" y="-1270720"/>
            <a:ext cx="3297389" cy="2276638"/>
          </a:xfrm>
          <a:prstGeom prst="rect">
            <a:avLst/>
          </a:prstGeom>
          <a:noFill/>
          <a:ln>
            <a:noFill/>
          </a:ln>
        </p:spPr>
      </p:pic>
      <p:grpSp>
        <p:nvGrpSpPr>
          <p:cNvPr id="1738" name="Google Shape;1738;p40"/>
          <p:cNvGrpSpPr/>
          <p:nvPr/>
        </p:nvGrpSpPr>
        <p:grpSpPr>
          <a:xfrm rot="-8099954">
            <a:off x="15431" y="-572435"/>
            <a:ext cx="1344367" cy="1995327"/>
            <a:chOff x="272875" y="1527563"/>
            <a:chExt cx="255950" cy="455000"/>
          </a:xfrm>
        </p:grpSpPr>
        <p:sp>
          <p:nvSpPr>
            <p:cNvPr id="1739" name="Google Shape;1739;p40"/>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40"/>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40"/>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40"/>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40"/>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40"/>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40"/>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40"/>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40"/>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40"/>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40"/>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40"/>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40"/>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40"/>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40"/>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40"/>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40"/>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40"/>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40"/>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40"/>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40"/>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40"/>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40"/>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40"/>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40"/>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40"/>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40"/>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40"/>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40"/>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40"/>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40"/>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40"/>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40"/>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40"/>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40"/>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774" name="Google Shape;1774;p40"/>
          <p:cNvPicPr preferRelativeResize="0"/>
          <p:nvPr/>
        </p:nvPicPr>
        <p:blipFill>
          <a:blip r:embed="rId3">
            <a:alphaModFix amt="74000"/>
          </a:blip>
          <a:stretch>
            <a:fillRect/>
          </a:stretch>
        </p:blipFill>
        <p:spPr>
          <a:xfrm flipH="1" rot="-5809801">
            <a:off x="7609918" y="-1097658"/>
            <a:ext cx="2894870" cy="2593321"/>
          </a:xfrm>
          <a:prstGeom prst="rect">
            <a:avLst/>
          </a:prstGeom>
          <a:noFill/>
          <a:ln>
            <a:noFill/>
          </a:ln>
        </p:spPr>
      </p:pic>
      <p:pic>
        <p:nvPicPr>
          <p:cNvPr id="1775" name="Google Shape;1775;p40"/>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776" name="Google Shape;1776;p40"/>
          <p:cNvGrpSpPr/>
          <p:nvPr/>
        </p:nvGrpSpPr>
        <p:grpSpPr>
          <a:xfrm flipH="1">
            <a:off x="-624375" y="3487614"/>
            <a:ext cx="1344377" cy="2469659"/>
            <a:chOff x="272875" y="1419395"/>
            <a:chExt cx="255950" cy="563168"/>
          </a:xfrm>
        </p:grpSpPr>
        <p:sp>
          <p:nvSpPr>
            <p:cNvPr id="1777" name="Google Shape;1777;p40"/>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40"/>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40"/>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40"/>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40"/>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40"/>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40"/>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40"/>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40"/>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40"/>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40"/>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40"/>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40"/>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40"/>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40"/>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40"/>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40"/>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40"/>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40"/>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40"/>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40"/>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40"/>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40"/>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40"/>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40"/>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40"/>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40"/>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40"/>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40"/>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40"/>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40"/>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40"/>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40"/>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40"/>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40"/>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12" name="Google Shape;1812;p40"/>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1813" name="Google Shape;1813;p40"/>
          <p:cNvSpPr/>
          <p:nvPr/>
        </p:nvSpPr>
        <p:spPr>
          <a:xfrm flipH="1" rot="231922">
            <a:off x="7469257" y="-6453732"/>
            <a:ext cx="4623938" cy="7256951"/>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3_1_1_1">
    <p:spTree>
      <p:nvGrpSpPr>
        <p:cNvPr id="1814" name="Shape 1814"/>
        <p:cNvGrpSpPr/>
        <p:nvPr/>
      </p:nvGrpSpPr>
      <p:grpSpPr>
        <a:xfrm>
          <a:off x="0" y="0"/>
          <a:ext cx="0" cy="0"/>
          <a:chOff x="0" y="0"/>
          <a:chExt cx="0" cy="0"/>
        </a:xfrm>
      </p:grpSpPr>
      <p:pic>
        <p:nvPicPr>
          <p:cNvPr id="1815" name="Google Shape;1815;p41"/>
          <p:cNvPicPr preferRelativeResize="0"/>
          <p:nvPr/>
        </p:nvPicPr>
        <p:blipFill>
          <a:blip r:embed="rId2">
            <a:alphaModFix amt="66000"/>
          </a:blip>
          <a:stretch>
            <a:fillRect/>
          </a:stretch>
        </p:blipFill>
        <p:spPr>
          <a:xfrm flipH="1" rot="-2343514">
            <a:off x="-1166545" y="-1270720"/>
            <a:ext cx="3297389" cy="2276638"/>
          </a:xfrm>
          <a:prstGeom prst="rect">
            <a:avLst/>
          </a:prstGeom>
          <a:noFill/>
          <a:ln>
            <a:noFill/>
          </a:ln>
        </p:spPr>
      </p:pic>
      <p:grpSp>
        <p:nvGrpSpPr>
          <p:cNvPr id="1816" name="Google Shape;1816;p41"/>
          <p:cNvGrpSpPr/>
          <p:nvPr/>
        </p:nvGrpSpPr>
        <p:grpSpPr>
          <a:xfrm rot="-8099954">
            <a:off x="15431" y="-572435"/>
            <a:ext cx="1344367" cy="1995327"/>
            <a:chOff x="272875" y="1527563"/>
            <a:chExt cx="255950" cy="455000"/>
          </a:xfrm>
        </p:grpSpPr>
        <p:sp>
          <p:nvSpPr>
            <p:cNvPr id="1817" name="Google Shape;1817;p41"/>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41"/>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41"/>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41"/>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41"/>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41"/>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41"/>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41"/>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41"/>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41"/>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41"/>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41"/>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41"/>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41"/>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41"/>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41"/>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41"/>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41"/>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41"/>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41"/>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41"/>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41"/>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41"/>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41"/>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41"/>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41"/>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41"/>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41"/>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41"/>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41"/>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41"/>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41"/>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41"/>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41"/>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41"/>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852" name="Google Shape;1852;p41"/>
          <p:cNvPicPr preferRelativeResize="0"/>
          <p:nvPr/>
        </p:nvPicPr>
        <p:blipFill>
          <a:blip r:embed="rId3">
            <a:alphaModFix amt="74000"/>
          </a:blip>
          <a:stretch>
            <a:fillRect/>
          </a:stretch>
        </p:blipFill>
        <p:spPr>
          <a:xfrm flipH="1" rot="-5809801">
            <a:off x="7609918" y="-1097658"/>
            <a:ext cx="2894870" cy="2593321"/>
          </a:xfrm>
          <a:prstGeom prst="rect">
            <a:avLst/>
          </a:prstGeom>
          <a:noFill/>
          <a:ln>
            <a:noFill/>
          </a:ln>
        </p:spPr>
      </p:pic>
      <p:sp>
        <p:nvSpPr>
          <p:cNvPr id="1853" name="Google Shape;1853;p41"/>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0" name="Google Shape;30;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1854" name="Shape 1854"/>
        <p:cNvGrpSpPr/>
        <p:nvPr/>
      </p:nvGrpSpPr>
      <p:grpSpPr>
        <a:xfrm>
          <a:off x="0" y="0"/>
          <a:ext cx="0" cy="0"/>
          <a:chOff x="0" y="0"/>
          <a:chExt cx="0" cy="0"/>
        </a:xfrm>
      </p:grpSpPr>
      <p:grpSp>
        <p:nvGrpSpPr>
          <p:cNvPr id="1855" name="Google Shape;1855;p42"/>
          <p:cNvGrpSpPr/>
          <p:nvPr/>
        </p:nvGrpSpPr>
        <p:grpSpPr>
          <a:xfrm>
            <a:off x="-1680776" y="-4224695"/>
            <a:ext cx="16179801" cy="13950337"/>
            <a:chOff x="-1680776" y="-4224695"/>
            <a:chExt cx="16179801" cy="13950337"/>
          </a:xfrm>
        </p:grpSpPr>
        <p:pic>
          <p:nvPicPr>
            <p:cNvPr id="1856" name="Google Shape;1856;p42"/>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1857" name="Google Shape;1857;p42"/>
            <p:cNvPicPr preferRelativeResize="0"/>
            <p:nvPr/>
          </p:nvPicPr>
          <p:blipFill>
            <a:blip r:embed="rId3">
              <a:alphaModFix amt="56000"/>
            </a:blip>
            <a:stretch>
              <a:fillRect/>
            </a:stretch>
          </p:blipFill>
          <p:spPr>
            <a:xfrm flipH="1" rot="10800000">
              <a:off x="7048980" y="-1210521"/>
              <a:ext cx="6114874" cy="5143500"/>
            </a:xfrm>
            <a:prstGeom prst="rect">
              <a:avLst/>
            </a:prstGeom>
            <a:noFill/>
            <a:ln>
              <a:noFill/>
            </a:ln>
          </p:spPr>
        </p:pic>
        <p:pic>
          <p:nvPicPr>
            <p:cNvPr id="1858" name="Google Shape;1858;p42"/>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1859" name="Google Shape;1859;p42"/>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1860" name="Google Shape;1860;p42"/>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1861" name="Google Shape;1861;p42"/>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1862" name="Google Shape;1862;p42"/>
          <p:cNvSpPr txBox="1"/>
          <p:nvPr>
            <p:ph type="title"/>
          </p:nvPr>
        </p:nvSpPr>
        <p:spPr>
          <a:xfrm>
            <a:off x="2290050" y="3076083"/>
            <a:ext cx="4563900" cy="531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1863" name="Google Shape;1863;p42"/>
          <p:cNvSpPr txBox="1"/>
          <p:nvPr>
            <p:ph idx="1" type="subTitle"/>
          </p:nvPr>
        </p:nvSpPr>
        <p:spPr>
          <a:xfrm>
            <a:off x="1605150" y="1547033"/>
            <a:ext cx="5933700" cy="1809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2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1864" name="Google Shape;1864;p42"/>
          <p:cNvGrpSpPr/>
          <p:nvPr/>
        </p:nvGrpSpPr>
        <p:grpSpPr>
          <a:xfrm rot="5400065">
            <a:off x="8667137" y="-1129839"/>
            <a:ext cx="1344377" cy="1995312"/>
            <a:chOff x="272875" y="1527563"/>
            <a:chExt cx="255950" cy="455000"/>
          </a:xfrm>
        </p:grpSpPr>
        <p:sp>
          <p:nvSpPr>
            <p:cNvPr id="1865" name="Google Shape;1865;p42"/>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42"/>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42"/>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42"/>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42"/>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42"/>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42"/>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42"/>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42"/>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42"/>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42"/>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42"/>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42"/>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42"/>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42"/>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42"/>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42"/>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42"/>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42"/>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42"/>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42"/>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42"/>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42"/>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42"/>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42"/>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42"/>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42"/>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42"/>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42"/>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42"/>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42"/>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42"/>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42"/>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42"/>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42"/>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00" name="Google Shape;1900;p42"/>
          <p:cNvSpPr/>
          <p:nvPr/>
        </p:nvSpPr>
        <p:spPr>
          <a:xfrm rot="-7373435">
            <a:off x="-1518218" y="3027895"/>
            <a:ext cx="2265005" cy="216576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1_2_1">
    <p:spTree>
      <p:nvGrpSpPr>
        <p:cNvPr id="1901" name="Shape 1901"/>
        <p:cNvGrpSpPr/>
        <p:nvPr/>
      </p:nvGrpSpPr>
      <p:grpSpPr>
        <a:xfrm>
          <a:off x="0" y="0"/>
          <a:ext cx="0" cy="0"/>
          <a:chOff x="0" y="0"/>
          <a:chExt cx="0" cy="0"/>
        </a:xfrm>
      </p:grpSpPr>
      <p:pic>
        <p:nvPicPr>
          <p:cNvPr id="1902" name="Google Shape;1902;p43"/>
          <p:cNvPicPr preferRelativeResize="0"/>
          <p:nvPr/>
        </p:nvPicPr>
        <p:blipFill>
          <a:blip r:embed="rId2">
            <a:alphaModFix amt="66000"/>
          </a:blip>
          <a:stretch>
            <a:fillRect/>
          </a:stretch>
        </p:blipFill>
        <p:spPr>
          <a:xfrm flipH="1" rot="-2343514">
            <a:off x="-1156226" y="-1467160"/>
            <a:ext cx="3297389" cy="2276638"/>
          </a:xfrm>
          <a:prstGeom prst="rect">
            <a:avLst/>
          </a:prstGeom>
          <a:noFill/>
          <a:ln>
            <a:noFill/>
          </a:ln>
        </p:spPr>
      </p:pic>
      <p:pic>
        <p:nvPicPr>
          <p:cNvPr id="1903" name="Google Shape;1903;p43"/>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grpSp>
        <p:nvGrpSpPr>
          <p:cNvPr id="1904" name="Google Shape;1904;p43"/>
          <p:cNvGrpSpPr/>
          <p:nvPr/>
        </p:nvGrpSpPr>
        <p:grpSpPr>
          <a:xfrm rot="-8099954">
            <a:off x="25750" y="-768875"/>
            <a:ext cx="1344367" cy="1995327"/>
            <a:chOff x="272875" y="1527563"/>
            <a:chExt cx="255950" cy="455000"/>
          </a:xfrm>
        </p:grpSpPr>
        <p:sp>
          <p:nvSpPr>
            <p:cNvPr id="1905" name="Google Shape;1905;p43"/>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43"/>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43"/>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43"/>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43"/>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43"/>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43"/>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43"/>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43"/>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43"/>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43"/>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43"/>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43"/>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43"/>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43"/>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43"/>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43"/>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43"/>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43"/>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43"/>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43"/>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43"/>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43"/>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43"/>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43"/>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43"/>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43"/>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43"/>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43"/>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43"/>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43"/>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43"/>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43"/>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43"/>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43"/>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940" name="Google Shape;1940;p43"/>
          <p:cNvPicPr preferRelativeResize="0"/>
          <p:nvPr/>
        </p:nvPicPr>
        <p:blipFill>
          <a:blip r:embed="rId3">
            <a:alphaModFix amt="74000"/>
          </a:blip>
          <a:stretch>
            <a:fillRect/>
          </a:stretch>
        </p:blipFill>
        <p:spPr>
          <a:xfrm flipH="1" rot="-6814727">
            <a:off x="7454267" y="-1182806"/>
            <a:ext cx="2894871" cy="2593322"/>
          </a:xfrm>
          <a:prstGeom prst="rect">
            <a:avLst/>
          </a:prstGeom>
          <a:noFill/>
          <a:ln>
            <a:noFill/>
          </a:ln>
        </p:spPr>
      </p:pic>
      <p:pic>
        <p:nvPicPr>
          <p:cNvPr id="1941" name="Google Shape;1941;p43"/>
          <p:cNvPicPr preferRelativeResize="0"/>
          <p:nvPr/>
        </p:nvPicPr>
        <p:blipFill>
          <a:blip r:embed="rId4">
            <a:alphaModFix amt="76000"/>
          </a:blip>
          <a:stretch>
            <a:fillRect/>
          </a:stretch>
        </p:blipFill>
        <p:spPr>
          <a:xfrm rot="-1136126">
            <a:off x="4365128" y="4231553"/>
            <a:ext cx="7605805" cy="2832382"/>
          </a:xfrm>
          <a:prstGeom prst="rect">
            <a:avLst/>
          </a:prstGeom>
          <a:noFill/>
          <a:ln>
            <a:noFill/>
          </a:ln>
        </p:spPr>
      </p:pic>
      <p:grpSp>
        <p:nvGrpSpPr>
          <p:cNvPr id="1942" name="Google Shape;1942;p43"/>
          <p:cNvGrpSpPr/>
          <p:nvPr/>
        </p:nvGrpSpPr>
        <p:grpSpPr>
          <a:xfrm rot="3618644">
            <a:off x="7686877" y="3841497"/>
            <a:ext cx="1344356" cy="2469645"/>
            <a:chOff x="272875" y="1419395"/>
            <a:chExt cx="255950" cy="563168"/>
          </a:xfrm>
        </p:grpSpPr>
        <p:sp>
          <p:nvSpPr>
            <p:cNvPr id="1943" name="Google Shape;1943;p43"/>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43"/>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43"/>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43"/>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43"/>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43"/>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43"/>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43"/>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43"/>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43"/>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43"/>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43"/>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43"/>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43"/>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43"/>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43"/>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43"/>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43"/>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43"/>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43"/>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43"/>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43"/>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43"/>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43"/>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43"/>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43"/>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43"/>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43"/>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43"/>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43"/>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43"/>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43"/>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43"/>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43"/>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43"/>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78" name="Google Shape;1978;p43"/>
          <p:cNvSpPr txBox="1"/>
          <p:nvPr>
            <p:ph type="title"/>
          </p:nvPr>
        </p:nvSpPr>
        <p:spPr>
          <a:xfrm>
            <a:off x="720000" y="2586216"/>
            <a:ext cx="2336400" cy="892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979" name="Google Shape;1979;p43"/>
          <p:cNvSpPr txBox="1"/>
          <p:nvPr>
            <p:ph idx="1" type="subTitle"/>
          </p:nvPr>
        </p:nvSpPr>
        <p:spPr>
          <a:xfrm>
            <a:off x="720000" y="3321129"/>
            <a:ext cx="2336400" cy="892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980" name="Google Shape;1980;p43"/>
          <p:cNvSpPr txBox="1"/>
          <p:nvPr>
            <p:ph idx="2" type="title"/>
          </p:nvPr>
        </p:nvSpPr>
        <p:spPr>
          <a:xfrm>
            <a:off x="3403800" y="2586216"/>
            <a:ext cx="2336400" cy="892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981" name="Google Shape;1981;p43"/>
          <p:cNvSpPr txBox="1"/>
          <p:nvPr>
            <p:ph idx="3" type="subTitle"/>
          </p:nvPr>
        </p:nvSpPr>
        <p:spPr>
          <a:xfrm>
            <a:off x="3403800" y="3321129"/>
            <a:ext cx="2336400" cy="892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982" name="Google Shape;1982;p43"/>
          <p:cNvSpPr txBox="1"/>
          <p:nvPr>
            <p:ph idx="4" type="title"/>
          </p:nvPr>
        </p:nvSpPr>
        <p:spPr>
          <a:xfrm>
            <a:off x="6100400" y="2586209"/>
            <a:ext cx="2336400" cy="892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983" name="Google Shape;1983;p43"/>
          <p:cNvSpPr txBox="1"/>
          <p:nvPr>
            <p:ph idx="5" type="subTitle"/>
          </p:nvPr>
        </p:nvSpPr>
        <p:spPr>
          <a:xfrm>
            <a:off x="6100400" y="3321129"/>
            <a:ext cx="2336400" cy="892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984" name="Google Shape;1984;p43"/>
          <p:cNvSpPr txBox="1"/>
          <p:nvPr>
            <p:ph idx="6"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1985" name="Shape 1985"/>
        <p:cNvGrpSpPr/>
        <p:nvPr/>
      </p:nvGrpSpPr>
      <p:grpSpPr>
        <a:xfrm>
          <a:off x="0" y="0"/>
          <a:ext cx="0" cy="0"/>
          <a:chOff x="0" y="0"/>
          <a:chExt cx="0" cy="0"/>
        </a:xfrm>
      </p:grpSpPr>
      <p:sp>
        <p:nvSpPr>
          <p:cNvPr id="1986" name="Google Shape;1986;p44"/>
          <p:cNvSpPr txBox="1"/>
          <p:nvPr>
            <p:ph type="title"/>
          </p:nvPr>
        </p:nvSpPr>
        <p:spPr>
          <a:xfrm>
            <a:off x="1224826" y="1435461"/>
            <a:ext cx="21270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987" name="Google Shape;1987;p44"/>
          <p:cNvSpPr txBox="1"/>
          <p:nvPr>
            <p:ph idx="1" type="subTitle"/>
          </p:nvPr>
        </p:nvSpPr>
        <p:spPr>
          <a:xfrm>
            <a:off x="1224829" y="1914654"/>
            <a:ext cx="2127000" cy="912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988" name="Google Shape;1988;p44"/>
          <p:cNvSpPr txBox="1"/>
          <p:nvPr>
            <p:ph idx="2" type="title"/>
          </p:nvPr>
        </p:nvSpPr>
        <p:spPr>
          <a:xfrm>
            <a:off x="5826912" y="1435461"/>
            <a:ext cx="21270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989" name="Google Shape;1989;p44"/>
          <p:cNvSpPr txBox="1"/>
          <p:nvPr>
            <p:ph idx="3" type="subTitle"/>
          </p:nvPr>
        </p:nvSpPr>
        <p:spPr>
          <a:xfrm>
            <a:off x="5826914" y="1914654"/>
            <a:ext cx="2127000" cy="9120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990" name="Google Shape;1990;p44"/>
          <p:cNvSpPr txBox="1"/>
          <p:nvPr>
            <p:ph idx="4" type="title"/>
          </p:nvPr>
        </p:nvSpPr>
        <p:spPr>
          <a:xfrm>
            <a:off x="1224826" y="2945751"/>
            <a:ext cx="21270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991" name="Google Shape;1991;p44"/>
          <p:cNvSpPr txBox="1"/>
          <p:nvPr>
            <p:ph idx="5" type="subTitle"/>
          </p:nvPr>
        </p:nvSpPr>
        <p:spPr>
          <a:xfrm>
            <a:off x="1224829" y="3473670"/>
            <a:ext cx="2127000" cy="8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992" name="Google Shape;1992;p44"/>
          <p:cNvSpPr txBox="1"/>
          <p:nvPr>
            <p:ph idx="6" type="title"/>
          </p:nvPr>
        </p:nvSpPr>
        <p:spPr>
          <a:xfrm>
            <a:off x="5826864" y="2945751"/>
            <a:ext cx="21270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993" name="Google Shape;1993;p44"/>
          <p:cNvSpPr txBox="1"/>
          <p:nvPr>
            <p:ph idx="7" type="subTitle"/>
          </p:nvPr>
        </p:nvSpPr>
        <p:spPr>
          <a:xfrm>
            <a:off x="5826914" y="3473670"/>
            <a:ext cx="2127000" cy="841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1994" name="Google Shape;1994;p44"/>
          <p:cNvPicPr preferRelativeResize="0"/>
          <p:nvPr/>
        </p:nvPicPr>
        <p:blipFill>
          <a:blip r:embed="rId2">
            <a:alphaModFix amt="66000"/>
          </a:blip>
          <a:stretch>
            <a:fillRect/>
          </a:stretch>
        </p:blipFill>
        <p:spPr>
          <a:xfrm flipH="1" rot="-2343514">
            <a:off x="-1166545" y="-1270720"/>
            <a:ext cx="3297389" cy="2276638"/>
          </a:xfrm>
          <a:prstGeom prst="rect">
            <a:avLst/>
          </a:prstGeom>
          <a:noFill/>
          <a:ln>
            <a:noFill/>
          </a:ln>
        </p:spPr>
      </p:pic>
      <p:grpSp>
        <p:nvGrpSpPr>
          <p:cNvPr id="1995" name="Google Shape;1995;p44"/>
          <p:cNvGrpSpPr/>
          <p:nvPr/>
        </p:nvGrpSpPr>
        <p:grpSpPr>
          <a:xfrm rot="-8099954">
            <a:off x="15431" y="-572435"/>
            <a:ext cx="1344367" cy="1995327"/>
            <a:chOff x="272875" y="1527563"/>
            <a:chExt cx="255950" cy="455000"/>
          </a:xfrm>
        </p:grpSpPr>
        <p:sp>
          <p:nvSpPr>
            <p:cNvPr id="1996" name="Google Shape;1996;p44"/>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44"/>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44"/>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44"/>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44"/>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44"/>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44"/>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44"/>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44"/>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44"/>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44"/>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44"/>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44"/>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44"/>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44"/>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44"/>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44"/>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44"/>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44"/>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44"/>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44"/>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44"/>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44"/>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44"/>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44"/>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44"/>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44"/>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44"/>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44"/>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44"/>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44"/>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44"/>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44"/>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44"/>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44"/>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031" name="Google Shape;2031;p44"/>
          <p:cNvPicPr preferRelativeResize="0"/>
          <p:nvPr/>
        </p:nvPicPr>
        <p:blipFill>
          <a:blip r:embed="rId3">
            <a:alphaModFix amt="74000"/>
          </a:blip>
          <a:stretch>
            <a:fillRect/>
          </a:stretch>
        </p:blipFill>
        <p:spPr>
          <a:xfrm flipH="1" rot="-5809801">
            <a:off x="7609918" y="-1097658"/>
            <a:ext cx="2894870" cy="2593321"/>
          </a:xfrm>
          <a:prstGeom prst="rect">
            <a:avLst/>
          </a:prstGeom>
          <a:noFill/>
          <a:ln>
            <a:noFill/>
          </a:ln>
        </p:spPr>
      </p:pic>
      <p:pic>
        <p:nvPicPr>
          <p:cNvPr id="2032" name="Google Shape;2032;p44"/>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2033" name="Google Shape;2033;p44"/>
          <p:cNvGrpSpPr/>
          <p:nvPr/>
        </p:nvGrpSpPr>
        <p:grpSpPr>
          <a:xfrm flipH="1">
            <a:off x="-624375" y="3487614"/>
            <a:ext cx="1344377" cy="2469659"/>
            <a:chOff x="272875" y="1419395"/>
            <a:chExt cx="255950" cy="563168"/>
          </a:xfrm>
        </p:grpSpPr>
        <p:sp>
          <p:nvSpPr>
            <p:cNvPr id="2034" name="Google Shape;2034;p44"/>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44"/>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44"/>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44"/>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44"/>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44"/>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44"/>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44"/>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44"/>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44"/>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44"/>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44"/>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44"/>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44"/>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44"/>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44"/>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44"/>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44"/>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44"/>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44"/>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44"/>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44"/>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44"/>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44"/>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44"/>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44"/>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44"/>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44"/>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44"/>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44"/>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44"/>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44"/>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44"/>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44"/>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44"/>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69" name="Google Shape;2069;p44"/>
          <p:cNvSpPr txBox="1"/>
          <p:nvPr>
            <p:ph idx="8"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2070" name="Google Shape;2070;p44"/>
          <p:cNvSpPr/>
          <p:nvPr/>
        </p:nvSpPr>
        <p:spPr>
          <a:xfrm rot="3176794">
            <a:off x="7710596" y="4065984"/>
            <a:ext cx="2264986" cy="2165743"/>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BLANK_1_1_1_1_2">
    <p:spTree>
      <p:nvGrpSpPr>
        <p:cNvPr id="2071" name="Shape 2071"/>
        <p:cNvGrpSpPr/>
        <p:nvPr/>
      </p:nvGrpSpPr>
      <p:grpSpPr>
        <a:xfrm>
          <a:off x="0" y="0"/>
          <a:ext cx="0" cy="0"/>
          <a:chOff x="0" y="0"/>
          <a:chExt cx="0" cy="0"/>
        </a:xfrm>
      </p:grpSpPr>
      <p:sp>
        <p:nvSpPr>
          <p:cNvPr id="2072" name="Google Shape;2072;p45"/>
          <p:cNvSpPr txBox="1"/>
          <p:nvPr>
            <p:ph type="title"/>
          </p:nvPr>
        </p:nvSpPr>
        <p:spPr>
          <a:xfrm>
            <a:off x="1698617" y="1400049"/>
            <a:ext cx="28671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073" name="Google Shape;2073;p45"/>
          <p:cNvSpPr txBox="1"/>
          <p:nvPr>
            <p:ph idx="1" type="subTitle"/>
          </p:nvPr>
        </p:nvSpPr>
        <p:spPr>
          <a:xfrm>
            <a:off x="1698617" y="2015470"/>
            <a:ext cx="2867100" cy="912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074" name="Google Shape;2074;p45"/>
          <p:cNvSpPr txBox="1"/>
          <p:nvPr>
            <p:ph idx="2" type="title"/>
          </p:nvPr>
        </p:nvSpPr>
        <p:spPr>
          <a:xfrm flipH="1">
            <a:off x="4593236" y="1400049"/>
            <a:ext cx="28671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075" name="Google Shape;2075;p45"/>
          <p:cNvSpPr txBox="1"/>
          <p:nvPr>
            <p:ph idx="3" type="subTitle"/>
          </p:nvPr>
        </p:nvSpPr>
        <p:spPr>
          <a:xfrm>
            <a:off x="4593236" y="2015470"/>
            <a:ext cx="2867100" cy="912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076" name="Google Shape;2076;p45"/>
          <p:cNvSpPr txBox="1"/>
          <p:nvPr>
            <p:ph idx="4" type="title"/>
          </p:nvPr>
        </p:nvSpPr>
        <p:spPr>
          <a:xfrm>
            <a:off x="1698617" y="3004407"/>
            <a:ext cx="28671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077" name="Google Shape;2077;p45"/>
          <p:cNvSpPr txBox="1"/>
          <p:nvPr>
            <p:ph idx="5" type="subTitle"/>
          </p:nvPr>
        </p:nvSpPr>
        <p:spPr>
          <a:xfrm>
            <a:off x="1698617" y="3619626"/>
            <a:ext cx="2867100" cy="912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078" name="Google Shape;2078;p45"/>
          <p:cNvSpPr txBox="1"/>
          <p:nvPr>
            <p:ph idx="6" type="title"/>
          </p:nvPr>
        </p:nvSpPr>
        <p:spPr>
          <a:xfrm flipH="1">
            <a:off x="4593236" y="3004407"/>
            <a:ext cx="28671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079" name="Google Shape;2079;p45"/>
          <p:cNvSpPr txBox="1"/>
          <p:nvPr>
            <p:ph idx="7" type="subTitle"/>
          </p:nvPr>
        </p:nvSpPr>
        <p:spPr>
          <a:xfrm>
            <a:off x="4593236" y="3619626"/>
            <a:ext cx="2867100" cy="912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2080" name="Google Shape;2080;p45"/>
          <p:cNvPicPr preferRelativeResize="0"/>
          <p:nvPr/>
        </p:nvPicPr>
        <p:blipFill>
          <a:blip r:embed="rId2">
            <a:alphaModFix amt="47000"/>
          </a:blip>
          <a:stretch>
            <a:fillRect/>
          </a:stretch>
        </p:blipFill>
        <p:spPr>
          <a:xfrm rot="1331770">
            <a:off x="-1977764" y="3821949"/>
            <a:ext cx="2989902" cy="2468226"/>
          </a:xfrm>
          <a:prstGeom prst="rect">
            <a:avLst/>
          </a:prstGeom>
          <a:noFill/>
          <a:ln>
            <a:noFill/>
          </a:ln>
        </p:spPr>
      </p:pic>
      <p:grpSp>
        <p:nvGrpSpPr>
          <p:cNvPr id="2081" name="Google Shape;2081;p45"/>
          <p:cNvGrpSpPr/>
          <p:nvPr/>
        </p:nvGrpSpPr>
        <p:grpSpPr>
          <a:xfrm rot="-987768">
            <a:off x="-733895" y="3875634"/>
            <a:ext cx="1344359" cy="1995308"/>
            <a:chOff x="272875" y="1527563"/>
            <a:chExt cx="255950" cy="455000"/>
          </a:xfrm>
        </p:grpSpPr>
        <p:sp>
          <p:nvSpPr>
            <p:cNvPr id="2082" name="Google Shape;2082;p45"/>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45"/>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45"/>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45"/>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45"/>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45"/>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45"/>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45"/>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45"/>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45"/>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45"/>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45"/>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45"/>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45"/>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45"/>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45"/>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45"/>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45"/>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45"/>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45"/>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45"/>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45"/>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45"/>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45"/>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45"/>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45"/>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45"/>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45"/>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45"/>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45"/>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45"/>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45"/>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45"/>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45"/>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45"/>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117" name="Google Shape;2117;p45"/>
          <p:cNvPicPr preferRelativeResize="0"/>
          <p:nvPr/>
        </p:nvPicPr>
        <p:blipFill>
          <a:blip r:embed="rId3">
            <a:alphaModFix amt="74000"/>
          </a:blip>
          <a:stretch>
            <a:fillRect/>
          </a:stretch>
        </p:blipFill>
        <p:spPr>
          <a:xfrm flipH="1">
            <a:off x="7809444" y="4139664"/>
            <a:ext cx="2894870" cy="2593321"/>
          </a:xfrm>
          <a:prstGeom prst="rect">
            <a:avLst/>
          </a:prstGeom>
          <a:noFill/>
          <a:ln>
            <a:noFill/>
          </a:ln>
        </p:spPr>
      </p:pic>
      <p:pic>
        <p:nvPicPr>
          <p:cNvPr id="2118" name="Google Shape;2118;p45"/>
          <p:cNvPicPr preferRelativeResize="0"/>
          <p:nvPr/>
        </p:nvPicPr>
        <p:blipFill>
          <a:blip r:embed="rId4">
            <a:alphaModFix amt="62000"/>
          </a:blip>
          <a:stretch>
            <a:fillRect/>
          </a:stretch>
        </p:blipFill>
        <p:spPr>
          <a:xfrm flipH="1" rot="9368145">
            <a:off x="-1509155" y="-1246007"/>
            <a:ext cx="2894870" cy="2593321"/>
          </a:xfrm>
          <a:prstGeom prst="rect">
            <a:avLst/>
          </a:prstGeom>
          <a:noFill/>
          <a:ln>
            <a:noFill/>
          </a:ln>
        </p:spPr>
      </p:pic>
      <p:grpSp>
        <p:nvGrpSpPr>
          <p:cNvPr id="2119" name="Google Shape;2119;p45"/>
          <p:cNvGrpSpPr/>
          <p:nvPr/>
        </p:nvGrpSpPr>
        <p:grpSpPr>
          <a:xfrm rot="5400065">
            <a:off x="8667137" y="-1129839"/>
            <a:ext cx="1344377" cy="1995312"/>
            <a:chOff x="272875" y="1527563"/>
            <a:chExt cx="255950" cy="455000"/>
          </a:xfrm>
        </p:grpSpPr>
        <p:sp>
          <p:nvSpPr>
            <p:cNvPr id="2120" name="Google Shape;2120;p45"/>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45"/>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45"/>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45"/>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45"/>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45"/>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45"/>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45"/>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45"/>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45"/>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45"/>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45"/>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45"/>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45"/>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45"/>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45"/>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45"/>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45"/>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45"/>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45"/>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45"/>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45"/>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45"/>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45"/>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45"/>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45"/>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45"/>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45"/>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45"/>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45"/>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45"/>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1" name="Google Shape;2151;p45"/>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45"/>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45"/>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45"/>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155" name="Google Shape;2155;p45"/>
          <p:cNvPicPr preferRelativeResize="0"/>
          <p:nvPr/>
        </p:nvPicPr>
        <p:blipFill>
          <a:blip r:embed="rId2">
            <a:alphaModFix amt="47000"/>
          </a:blip>
          <a:stretch>
            <a:fillRect/>
          </a:stretch>
        </p:blipFill>
        <p:spPr>
          <a:xfrm rot="-10643014">
            <a:off x="7943421" y="-1509312"/>
            <a:ext cx="2989903" cy="2468227"/>
          </a:xfrm>
          <a:prstGeom prst="rect">
            <a:avLst/>
          </a:prstGeom>
          <a:noFill/>
          <a:ln>
            <a:noFill/>
          </a:ln>
        </p:spPr>
      </p:pic>
      <p:sp>
        <p:nvSpPr>
          <p:cNvPr id="2156" name="Google Shape;2156;p45"/>
          <p:cNvSpPr txBox="1"/>
          <p:nvPr>
            <p:ph idx="8"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2157" name="Google Shape;2157;p45"/>
          <p:cNvSpPr/>
          <p:nvPr/>
        </p:nvSpPr>
        <p:spPr>
          <a:xfrm rot="-7373435">
            <a:off x="-1518218" y="3027895"/>
            <a:ext cx="2265005" cy="216576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
  <p:cSld name="BLANK_1_1_1_2_1_1">
    <p:spTree>
      <p:nvGrpSpPr>
        <p:cNvPr id="2158" name="Shape 2158"/>
        <p:cNvGrpSpPr/>
        <p:nvPr/>
      </p:nvGrpSpPr>
      <p:grpSpPr>
        <a:xfrm>
          <a:off x="0" y="0"/>
          <a:ext cx="0" cy="0"/>
          <a:chOff x="0" y="0"/>
          <a:chExt cx="0" cy="0"/>
        </a:xfrm>
      </p:grpSpPr>
      <p:pic>
        <p:nvPicPr>
          <p:cNvPr id="2159" name="Google Shape;2159;p46"/>
          <p:cNvPicPr preferRelativeResize="0"/>
          <p:nvPr/>
        </p:nvPicPr>
        <p:blipFill>
          <a:blip r:embed="rId2">
            <a:alphaModFix amt="66000"/>
          </a:blip>
          <a:stretch>
            <a:fillRect/>
          </a:stretch>
        </p:blipFill>
        <p:spPr>
          <a:xfrm flipH="1" rot="-2343514">
            <a:off x="-1156226" y="-1467160"/>
            <a:ext cx="3297389" cy="2276638"/>
          </a:xfrm>
          <a:prstGeom prst="rect">
            <a:avLst/>
          </a:prstGeom>
          <a:noFill/>
          <a:ln>
            <a:noFill/>
          </a:ln>
        </p:spPr>
      </p:pic>
      <p:pic>
        <p:nvPicPr>
          <p:cNvPr id="2160" name="Google Shape;2160;p46"/>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grpSp>
        <p:nvGrpSpPr>
          <p:cNvPr id="2161" name="Google Shape;2161;p46"/>
          <p:cNvGrpSpPr/>
          <p:nvPr/>
        </p:nvGrpSpPr>
        <p:grpSpPr>
          <a:xfrm rot="-8099954">
            <a:off x="25750" y="-768875"/>
            <a:ext cx="1344367" cy="1995327"/>
            <a:chOff x="272875" y="1527563"/>
            <a:chExt cx="255950" cy="455000"/>
          </a:xfrm>
        </p:grpSpPr>
        <p:sp>
          <p:nvSpPr>
            <p:cNvPr id="2162" name="Google Shape;2162;p4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3" name="Google Shape;2163;p4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4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4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4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4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4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4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4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4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4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4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4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4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4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4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46"/>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46"/>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4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46"/>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4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4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4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4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4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4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4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4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4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46"/>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4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4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4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46"/>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46"/>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197" name="Google Shape;2197;p46"/>
          <p:cNvPicPr preferRelativeResize="0"/>
          <p:nvPr/>
        </p:nvPicPr>
        <p:blipFill>
          <a:blip r:embed="rId3">
            <a:alphaModFix amt="74000"/>
          </a:blip>
          <a:stretch>
            <a:fillRect/>
          </a:stretch>
        </p:blipFill>
        <p:spPr>
          <a:xfrm flipH="1" rot="-6814727">
            <a:off x="7454267" y="-1182806"/>
            <a:ext cx="2894871" cy="2593322"/>
          </a:xfrm>
          <a:prstGeom prst="rect">
            <a:avLst/>
          </a:prstGeom>
          <a:noFill/>
          <a:ln>
            <a:noFill/>
          </a:ln>
        </p:spPr>
      </p:pic>
      <p:pic>
        <p:nvPicPr>
          <p:cNvPr id="2198" name="Google Shape;2198;p46"/>
          <p:cNvPicPr preferRelativeResize="0"/>
          <p:nvPr/>
        </p:nvPicPr>
        <p:blipFill>
          <a:blip r:embed="rId4">
            <a:alphaModFix amt="76000"/>
          </a:blip>
          <a:stretch>
            <a:fillRect/>
          </a:stretch>
        </p:blipFill>
        <p:spPr>
          <a:xfrm rot="-1136126">
            <a:off x="4365128" y="4231553"/>
            <a:ext cx="7605805" cy="2832382"/>
          </a:xfrm>
          <a:prstGeom prst="rect">
            <a:avLst/>
          </a:prstGeom>
          <a:noFill/>
          <a:ln>
            <a:noFill/>
          </a:ln>
        </p:spPr>
      </p:pic>
      <p:grpSp>
        <p:nvGrpSpPr>
          <p:cNvPr id="2199" name="Google Shape;2199;p46"/>
          <p:cNvGrpSpPr/>
          <p:nvPr/>
        </p:nvGrpSpPr>
        <p:grpSpPr>
          <a:xfrm rot="3618644">
            <a:off x="7686877" y="3841497"/>
            <a:ext cx="1344356" cy="2469645"/>
            <a:chOff x="272875" y="1419395"/>
            <a:chExt cx="255950" cy="563168"/>
          </a:xfrm>
        </p:grpSpPr>
        <p:sp>
          <p:nvSpPr>
            <p:cNvPr id="2200" name="Google Shape;2200;p4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4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4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4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4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4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4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4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4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4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4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4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4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4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4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4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46"/>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46"/>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4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46"/>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4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4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4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4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4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4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4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4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4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46"/>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4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4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4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46"/>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46"/>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35" name="Google Shape;2235;p46"/>
          <p:cNvSpPr txBox="1"/>
          <p:nvPr>
            <p:ph type="title"/>
          </p:nvPr>
        </p:nvSpPr>
        <p:spPr>
          <a:xfrm>
            <a:off x="730325" y="3530302"/>
            <a:ext cx="2336400" cy="467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236" name="Google Shape;2236;p46"/>
          <p:cNvSpPr txBox="1"/>
          <p:nvPr>
            <p:ph idx="1" type="subTitle"/>
          </p:nvPr>
        </p:nvSpPr>
        <p:spPr>
          <a:xfrm>
            <a:off x="730325" y="3915850"/>
            <a:ext cx="2336400" cy="76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37" name="Google Shape;2237;p46"/>
          <p:cNvSpPr txBox="1"/>
          <p:nvPr>
            <p:ph idx="2" type="title"/>
          </p:nvPr>
        </p:nvSpPr>
        <p:spPr>
          <a:xfrm>
            <a:off x="3405326" y="3530302"/>
            <a:ext cx="2336400" cy="467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238" name="Google Shape;2238;p46"/>
          <p:cNvSpPr txBox="1"/>
          <p:nvPr>
            <p:ph idx="3" type="subTitle"/>
          </p:nvPr>
        </p:nvSpPr>
        <p:spPr>
          <a:xfrm>
            <a:off x="3405326" y="3915850"/>
            <a:ext cx="2336400" cy="76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39" name="Google Shape;2239;p46"/>
          <p:cNvSpPr txBox="1"/>
          <p:nvPr>
            <p:ph idx="4" type="title"/>
          </p:nvPr>
        </p:nvSpPr>
        <p:spPr>
          <a:xfrm>
            <a:off x="6076283" y="3530302"/>
            <a:ext cx="2336400" cy="467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240" name="Google Shape;2240;p46"/>
          <p:cNvSpPr txBox="1"/>
          <p:nvPr>
            <p:ph idx="5" type="subTitle"/>
          </p:nvPr>
        </p:nvSpPr>
        <p:spPr>
          <a:xfrm>
            <a:off x="6076283" y="3915850"/>
            <a:ext cx="2336400" cy="76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41" name="Google Shape;2241;p46"/>
          <p:cNvSpPr txBox="1"/>
          <p:nvPr>
            <p:ph idx="6"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2242" name="Google Shape;2242;p46"/>
          <p:cNvSpPr txBox="1"/>
          <p:nvPr>
            <p:ph idx="7" type="title"/>
          </p:nvPr>
        </p:nvSpPr>
        <p:spPr>
          <a:xfrm>
            <a:off x="730325" y="1813595"/>
            <a:ext cx="2336400" cy="467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243" name="Google Shape;2243;p46"/>
          <p:cNvSpPr txBox="1"/>
          <p:nvPr>
            <p:ph idx="8" type="subTitle"/>
          </p:nvPr>
        </p:nvSpPr>
        <p:spPr>
          <a:xfrm>
            <a:off x="730325" y="2195913"/>
            <a:ext cx="2336400" cy="76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44" name="Google Shape;2244;p46"/>
          <p:cNvSpPr txBox="1"/>
          <p:nvPr>
            <p:ph idx="9" type="title"/>
          </p:nvPr>
        </p:nvSpPr>
        <p:spPr>
          <a:xfrm>
            <a:off x="3405326" y="1813595"/>
            <a:ext cx="2336400" cy="467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245" name="Google Shape;2245;p46"/>
          <p:cNvSpPr txBox="1"/>
          <p:nvPr>
            <p:ph idx="13" type="subTitle"/>
          </p:nvPr>
        </p:nvSpPr>
        <p:spPr>
          <a:xfrm>
            <a:off x="3405326" y="2195913"/>
            <a:ext cx="2336400" cy="76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46" name="Google Shape;2246;p46"/>
          <p:cNvSpPr txBox="1"/>
          <p:nvPr>
            <p:ph idx="14" type="title"/>
          </p:nvPr>
        </p:nvSpPr>
        <p:spPr>
          <a:xfrm>
            <a:off x="6076283" y="1813595"/>
            <a:ext cx="2336400" cy="467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247" name="Google Shape;2247;p46"/>
          <p:cNvSpPr txBox="1"/>
          <p:nvPr>
            <p:ph idx="15" type="subTitle"/>
          </p:nvPr>
        </p:nvSpPr>
        <p:spPr>
          <a:xfrm>
            <a:off x="6076283" y="2195913"/>
            <a:ext cx="2336400" cy="76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BLANK_1_1_1_1_1">
    <p:spTree>
      <p:nvGrpSpPr>
        <p:cNvPr id="2248" name="Shape 2248"/>
        <p:cNvGrpSpPr/>
        <p:nvPr/>
      </p:nvGrpSpPr>
      <p:grpSpPr>
        <a:xfrm>
          <a:off x="0" y="0"/>
          <a:ext cx="0" cy="0"/>
          <a:chOff x="0" y="0"/>
          <a:chExt cx="0" cy="0"/>
        </a:xfrm>
      </p:grpSpPr>
      <p:pic>
        <p:nvPicPr>
          <p:cNvPr id="2249" name="Google Shape;2249;p47"/>
          <p:cNvPicPr preferRelativeResize="0"/>
          <p:nvPr/>
        </p:nvPicPr>
        <p:blipFill>
          <a:blip r:embed="rId2">
            <a:alphaModFix amt="66000"/>
          </a:blip>
          <a:stretch>
            <a:fillRect/>
          </a:stretch>
        </p:blipFill>
        <p:spPr>
          <a:xfrm flipH="1" rot="-2343514">
            <a:off x="-1641553" y="-1719908"/>
            <a:ext cx="3297389" cy="2276638"/>
          </a:xfrm>
          <a:prstGeom prst="rect">
            <a:avLst/>
          </a:prstGeom>
          <a:noFill/>
          <a:ln>
            <a:noFill/>
          </a:ln>
        </p:spPr>
      </p:pic>
      <p:grpSp>
        <p:nvGrpSpPr>
          <p:cNvPr id="2250" name="Google Shape;2250;p47"/>
          <p:cNvGrpSpPr/>
          <p:nvPr/>
        </p:nvGrpSpPr>
        <p:grpSpPr>
          <a:xfrm rot="-8099954">
            <a:off x="-459577" y="-1021623"/>
            <a:ext cx="1344367" cy="1995327"/>
            <a:chOff x="272875" y="1527563"/>
            <a:chExt cx="255950" cy="455000"/>
          </a:xfrm>
        </p:grpSpPr>
        <p:sp>
          <p:nvSpPr>
            <p:cNvPr id="2251" name="Google Shape;2251;p47"/>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47"/>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47"/>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47"/>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47"/>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47"/>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47"/>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47"/>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47"/>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47"/>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47"/>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47"/>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47"/>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47"/>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47"/>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47"/>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47"/>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47"/>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47"/>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47"/>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47"/>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47"/>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47"/>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47"/>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47"/>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47"/>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47"/>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47"/>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47"/>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47"/>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47"/>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47"/>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47"/>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47"/>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47"/>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286" name="Google Shape;2286;p47"/>
          <p:cNvPicPr preferRelativeResize="0"/>
          <p:nvPr/>
        </p:nvPicPr>
        <p:blipFill>
          <a:blip r:embed="rId3">
            <a:alphaModFix amt="74000"/>
          </a:blip>
          <a:stretch>
            <a:fillRect/>
          </a:stretch>
        </p:blipFill>
        <p:spPr>
          <a:xfrm flipH="1" rot="4990199">
            <a:off x="-1127360" y="4108621"/>
            <a:ext cx="2894870" cy="2593321"/>
          </a:xfrm>
          <a:prstGeom prst="rect">
            <a:avLst/>
          </a:prstGeom>
          <a:noFill/>
          <a:ln>
            <a:noFill/>
          </a:ln>
        </p:spPr>
      </p:pic>
      <p:pic>
        <p:nvPicPr>
          <p:cNvPr id="2287" name="Google Shape;2287;p47"/>
          <p:cNvPicPr preferRelativeResize="0"/>
          <p:nvPr/>
        </p:nvPicPr>
        <p:blipFill>
          <a:blip r:embed="rId4">
            <a:alphaModFix amt="74000"/>
          </a:blip>
          <a:stretch>
            <a:fillRect/>
          </a:stretch>
        </p:blipFill>
        <p:spPr>
          <a:xfrm flipH="1" rot="4990199">
            <a:off x="7307615" y="-922016"/>
            <a:ext cx="2894870" cy="2593321"/>
          </a:xfrm>
          <a:prstGeom prst="rect">
            <a:avLst/>
          </a:prstGeom>
          <a:noFill/>
          <a:ln>
            <a:noFill/>
          </a:ln>
        </p:spPr>
      </p:pic>
      <p:sp>
        <p:nvSpPr>
          <p:cNvPr id="2288" name="Google Shape;2288;p47"/>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2289" name="Google Shape;2289;p47"/>
          <p:cNvSpPr/>
          <p:nvPr/>
        </p:nvSpPr>
        <p:spPr>
          <a:xfrm flipH="1" rot="231922">
            <a:off x="7473457" y="-6437207"/>
            <a:ext cx="4623938" cy="7256951"/>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90" name="Google Shape;2290;p47"/>
          <p:cNvPicPr preferRelativeResize="0"/>
          <p:nvPr/>
        </p:nvPicPr>
        <p:blipFill>
          <a:blip r:embed="rId2">
            <a:alphaModFix amt="66000"/>
          </a:blip>
          <a:stretch>
            <a:fillRect/>
          </a:stretch>
        </p:blipFill>
        <p:spPr>
          <a:xfrm flipH="1" rot="-2343514">
            <a:off x="7272347" y="3430567"/>
            <a:ext cx="3297389" cy="2276638"/>
          </a:xfrm>
          <a:prstGeom prst="rect">
            <a:avLst/>
          </a:prstGeom>
          <a:noFill/>
          <a:ln>
            <a:noFill/>
          </a:ln>
        </p:spPr>
      </p:pic>
      <p:grpSp>
        <p:nvGrpSpPr>
          <p:cNvPr id="2291" name="Google Shape;2291;p47"/>
          <p:cNvGrpSpPr/>
          <p:nvPr/>
        </p:nvGrpSpPr>
        <p:grpSpPr>
          <a:xfrm rot="-8099954">
            <a:off x="8454323" y="4128852"/>
            <a:ext cx="1344367" cy="1995327"/>
            <a:chOff x="272875" y="1527563"/>
            <a:chExt cx="255950" cy="455000"/>
          </a:xfrm>
        </p:grpSpPr>
        <p:sp>
          <p:nvSpPr>
            <p:cNvPr id="2292" name="Google Shape;2292;p47"/>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47"/>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47"/>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47"/>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47"/>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47"/>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47"/>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47"/>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47"/>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47"/>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47"/>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47"/>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47"/>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47"/>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47"/>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47"/>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47"/>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47"/>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47"/>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47"/>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47"/>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47"/>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47"/>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47"/>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47"/>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47"/>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47"/>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47"/>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47"/>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47"/>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47"/>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47"/>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47"/>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47"/>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47"/>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 and text">
  <p:cSld name="BLANK_1_1_1_1_1_1">
    <p:spTree>
      <p:nvGrpSpPr>
        <p:cNvPr id="2327" name="Shape 2327"/>
        <p:cNvGrpSpPr/>
        <p:nvPr/>
      </p:nvGrpSpPr>
      <p:grpSpPr>
        <a:xfrm>
          <a:off x="0" y="0"/>
          <a:ext cx="0" cy="0"/>
          <a:chOff x="0" y="0"/>
          <a:chExt cx="0" cy="0"/>
        </a:xfrm>
      </p:grpSpPr>
      <p:sp>
        <p:nvSpPr>
          <p:cNvPr id="2328" name="Google Shape;2328;p48"/>
          <p:cNvSpPr txBox="1"/>
          <p:nvPr>
            <p:ph hasCustomPrompt="1" type="title"/>
          </p:nvPr>
        </p:nvSpPr>
        <p:spPr>
          <a:xfrm>
            <a:off x="3040947" y="1992075"/>
            <a:ext cx="1135800" cy="44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25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329" name="Google Shape;2329;p48"/>
          <p:cNvSpPr txBox="1"/>
          <p:nvPr>
            <p:ph idx="1" type="subTitle"/>
          </p:nvPr>
        </p:nvSpPr>
        <p:spPr>
          <a:xfrm>
            <a:off x="4570802" y="3295975"/>
            <a:ext cx="1913400" cy="44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2000">
                <a:latin typeface="Overpass Black"/>
                <a:ea typeface="Overpass Black"/>
                <a:cs typeface="Overpass Black"/>
                <a:sym typeface="Overpass Black"/>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30" name="Google Shape;2330;p48"/>
          <p:cNvSpPr txBox="1"/>
          <p:nvPr>
            <p:ph hasCustomPrompt="1" idx="2" type="title"/>
          </p:nvPr>
        </p:nvSpPr>
        <p:spPr>
          <a:xfrm>
            <a:off x="4959602" y="1992075"/>
            <a:ext cx="1135800" cy="44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25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331" name="Google Shape;2331;p48"/>
          <p:cNvSpPr txBox="1"/>
          <p:nvPr>
            <p:ph idx="3" type="subTitle"/>
          </p:nvPr>
        </p:nvSpPr>
        <p:spPr>
          <a:xfrm>
            <a:off x="2645697" y="3295975"/>
            <a:ext cx="1926300" cy="44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2000">
                <a:latin typeface="Overpass Black"/>
                <a:ea typeface="Overpass Black"/>
                <a:cs typeface="Overpass Black"/>
                <a:sym typeface="Overpass Black"/>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32" name="Google Shape;2332;p48"/>
          <p:cNvSpPr txBox="1"/>
          <p:nvPr>
            <p:ph hasCustomPrompt="1" idx="4" type="title"/>
          </p:nvPr>
        </p:nvSpPr>
        <p:spPr>
          <a:xfrm>
            <a:off x="6926450" y="1992075"/>
            <a:ext cx="1083000" cy="44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25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333" name="Google Shape;2333;p48"/>
          <p:cNvSpPr txBox="1"/>
          <p:nvPr>
            <p:ph idx="5" type="subTitle"/>
          </p:nvPr>
        </p:nvSpPr>
        <p:spPr>
          <a:xfrm>
            <a:off x="6507950" y="3295975"/>
            <a:ext cx="1920000" cy="44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2000">
                <a:latin typeface="Overpass Black"/>
                <a:ea typeface="Overpass Black"/>
                <a:cs typeface="Overpass Black"/>
                <a:sym typeface="Overpass Black"/>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34" name="Google Shape;2334;p48"/>
          <p:cNvSpPr txBox="1"/>
          <p:nvPr>
            <p:ph hasCustomPrompt="1" idx="6" type="title"/>
          </p:nvPr>
        </p:nvSpPr>
        <p:spPr>
          <a:xfrm>
            <a:off x="1146160" y="1992075"/>
            <a:ext cx="1083000" cy="44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25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335" name="Google Shape;2335;p48"/>
          <p:cNvSpPr txBox="1"/>
          <p:nvPr>
            <p:ph idx="7" type="subTitle"/>
          </p:nvPr>
        </p:nvSpPr>
        <p:spPr>
          <a:xfrm>
            <a:off x="724510" y="3295975"/>
            <a:ext cx="1926300" cy="44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2000">
                <a:latin typeface="Overpass Black"/>
                <a:ea typeface="Overpass Black"/>
                <a:cs typeface="Overpass Black"/>
                <a:sym typeface="Overpass Black"/>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36" name="Google Shape;2336;p48"/>
          <p:cNvSpPr txBox="1"/>
          <p:nvPr>
            <p:ph idx="8" type="subTitle"/>
          </p:nvPr>
        </p:nvSpPr>
        <p:spPr>
          <a:xfrm>
            <a:off x="722260" y="3632696"/>
            <a:ext cx="1930800" cy="806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37" name="Google Shape;2337;p48"/>
          <p:cNvSpPr txBox="1"/>
          <p:nvPr>
            <p:ph idx="9" type="subTitle"/>
          </p:nvPr>
        </p:nvSpPr>
        <p:spPr>
          <a:xfrm>
            <a:off x="2643447" y="3632696"/>
            <a:ext cx="1930800" cy="806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38" name="Google Shape;2338;p48"/>
          <p:cNvSpPr txBox="1"/>
          <p:nvPr>
            <p:ph idx="13" type="subTitle"/>
          </p:nvPr>
        </p:nvSpPr>
        <p:spPr>
          <a:xfrm>
            <a:off x="4562102" y="3632696"/>
            <a:ext cx="1930800" cy="806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39" name="Google Shape;2339;p48"/>
          <p:cNvSpPr txBox="1"/>
          <p:nvPr>
            <p:ph idx="14" type="subTitle"/>
          </p:nvPr>
        </p:nvSpPr>
        <p:spPr>
          <a:xfrm>
            <a:off x="6502550" y="3632700"/>
            <a:ext cx="1930800" cy="806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2340" name="Google Shape;2340;p48"/>
          <p:cNvPicPr preferRelativeResize="0"/>
          <p:nvPr/>
        </p:nvPicPr>
        <p:blipFill>
          <a:blip r:embed="rId2">
            <a:alphaModFix amt="66000"/>
          </a:blip>
          <a:stretch>
            <a:fillRect/>
          </a:stretch>
        </p:blipFill>
        <p:spPr>
          <a:xfrm flipH="1" rot="5399990">
            <a:off x="7705516" y="-598319"/>
            <a:ext cx="3297389" cy="2276637"/>
          </a:xfrm>
          <a:prstGeom prst="rect">
            <a:avLst/>
          </a:prstGeom>
          <a:noFill/>
          <a:ln>
            <a:noFill/>
          </a:ln>
        </p:spPr>
      </p:pic>
      <p:grpSp>
        <p:nvGrpSpPr>
          <p:cNvPr id="2341" name="Google Shape;2341;p48"/>
          <p:cNvGrpSpPr/>
          <p:nvPr/>
        </p:nvGrpSpPr>
        <p:grpSpPr>
          <a:xfrm rot="-987768">
            <a:off x="7751817" y="-266278"/>
            <a:ext cx="1344359" cy="1995308"/>
            <a:chOff x="272875" y="1527563"/>
            <a:chExt cx="255950" cy="455000"/>
          </a:xfrm>
        </p:grpSpPr>
        <p:sp>
          <p:nvSpPr>
            <p:cNvPr id="2342" name="Google Shape;2342;p48"/>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48"/>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48"/>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48"/>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48"/>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48"/>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48"/>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48"/>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48"/>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48"/>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48"/>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48"/>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48"/>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48"/>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48"/>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48"/>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48"/>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48"/>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48"/>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48"/>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48"/>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48"/>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48"/>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48"/>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48"/>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48"/>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48"/>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48"/>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48"/>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48"/>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48"/>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48"/>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48"/>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48"/>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48"/>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377" name="Google Shape;2377;p48"/>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pic>
        <p:nvPicPr>
          <p:cNvPr id="2378" name="Google Shape;2378;p48"/>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2379" name="Google Shape;2379;p48"/>
          <p:cNvSpPr/>
          <p:nvPr/>
        </p:nvSpPr>
        <p:spPr>
          <a:xfrm rot="9899989">
            <a:off x="-583964" y="462508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48"/>
          <p:cNvSpPr txBox="1"/>
          <p:nvPr>
            <p:ph idx="15"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CUSTOM_1">
    <p:spTree>
      <p:nvGrpSpPr>
        <p:cNvPr id="2381" name="Shape 2381"/>
        <p:cNvGrpSpPr/>
        <p:nvPr/>
      </p:nvGrpSpPr>
      <p:grpSpPr>
        <a:xfrm>
          <a:off x="0" y="0"/>
          <a:ext cx="0" cy="0"/>
          <a:chOff x="0" y="0"/>
          <a:chExt cx="0" cy="0"/>
        </a:xfrm>
      </p:grpSpPr>
      <p:sp>
        <p:nvSpPr>
          <p:cNvPr id="2382" name="Google Shape;2382;p49"/>
          <p:cNvSpPr txBox="1"/>
          <p:nvPr>
            <p:ph idx="1" type="subTitle"/>
          </p:nvPr>
        </p:nvSpPr>
        <p:spPr>
          <a:xfrm>
            <a:off x="671450" y="2555700"/>
            <a:ext cx="3566700" cy="1166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2383" name="Google Shape;2383;p49"/>
          <p:cNvSpPr txBox="1"/>
          <p:nvPr>
            <p:ph type="ctrTitle"/>
          </p:nvPr>
        </p:nvSpPr>
        <p:spPr>
          <a:xfrm>
            <a:off x="671450" y="1875052"/>
            <a:ext cx="2604300" cy="5730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pic>
        <p:nvPicPr>
          <p:cNvPr id="2384" name="Google Shape;2384;p49"/>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2385" name="Google Shape;2385;p49"/>
          <p:cNvPicPr preferRelativeResize="0"/>
          <p:nvPr/>
        </p:nvPicPr>
        <p:blipFill>
          <a:blip r:embed="rId3">
            <a:alphaModFix amt="66000"/>
          </a:blip>
          <a:stretch>
            <a:fillRect/>
          </a:stretch>
        </p:blipFill>
        <p:spPr>
          <a:xfrm flipH="1" rot="1326165">
            <a:off x="-191445" y="4128883"/>
            <a:ext cx="3297389" cy="2276634"/>
          </a:xfrm>
          <a:prstGeom prst="rect">
            <a:avLst/>
          </a:prstGeom>
          <a:noFill/>
          <a:ln>
            <a:noFill/>
          </a:ln>
        </p:spPr>
      </p:pic>
      <p:grpSp>
        <p:nvGrpSpPr>
          <p:cNvPr id="2386" name="Google Shape;2386;p49"/>
          <p:cNvGrpSpPr/>
          <p:nvPr/>
        </p:nvGrpSpPr>
        <p:grpSpPr>
          <a:xfrm rot="-2700000">
            <a:off x="8026513" y="-183341"/>
            <a:ext cx="1344349" cy="1995327"/>
            <a:chOff x="272875" y="1527563"/>
            <a:chExt cx="255950" cy="455000"/>
          </a:xfrm>
        </p:grpSpPr>
        <p:sp>
          <p:nvSpPr>
            <p:cNvPr id="2387" name="Google Shape;2387;p49"/>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49"/>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49"/>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49"/>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49"/>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49"/>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49"/>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49"/>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49"/>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49"/>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49"/>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49"/>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49"/>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49"/>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49"/>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49"/>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49"/>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49"/>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49"/>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6" name="Google Shape;2406;p49"/>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49"/>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49"/>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49"/>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49"/>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49"/>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49"/>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49"/>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49"/>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49"/>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49"/>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49"/>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49"/>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49"/>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49"/>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49"/>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22" name="Google Shape;2422;p49"/>
          <p:cNvSpPr/>
          <p:nvPr/>
        </p:nvSpPr>
        <p:spPr>
          <a:xfrm>
            <a:off x="4566955" y="-2521549"/>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23" name="Google Shape;2423;p49"/>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2424" name="Google Shape;2424;p49"/>
          <p:cNvPicPr preferRelativeResize="0"/>
          <p:nvPr/>
        </p:nvPicPr>
        <p:blipFill>
          <a:blip r:embed="rId5">
            <a:alphaModFix amt="74000"/>
          </a:blip>
          <a:stretch>
            <a:fillRect/>
          </a:stretch>
        </p:blipFill>
        <p:spPr>
          <a:xfrm flipH="1" rot="-9631575">
            <a:off x="-1503235" y="-1230424"/>
            <a:ext cx="2894874" cy="2593324"/>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spTree>
      <p:nvGrpSpPr>
        <p:cNvPr id="2425" name="Shape 2425"/>
        <p:cNvGrpSpPr/>
        <p:nvPr/>
      </p:nvGrpSpPr>
      <p:grpSpPr>
        <a:xfrm>
          <a:off x="0" y="0"/>
          <a:ext cx="0" cy="0"/>
          <a:chOff x="0" y="0"/>
          <a:chExt cx="0" cy="0"/>
        </a:xfrm>
      </p:grpSpPr>
      <p:sp>
        <p:nvSpPr>
          <p:cNvPr id="2426" name="Google Shape;2426;p50"/>
          <p:cNvSpPr txBox="1"/>
          <p:nvPr>
            <p:ph idx="1" type="subTitle"/>
          </p:nvPr>
        </p:nvSpPr>
        <p:spPr>
          <a:xfrm>
            <a:off x="544025" y="3120381"/>
            <a:ext cx="2286000" cy="476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atin typeface="Overpass Black"/>
                <a:ea typeface="Overpass Black"/>
                <a:cs typeface="Overpass Black"/>
                <a:sym typeface="Overpass Black"/>
              </a:defRPr>
            </a:lvl1pPr>
            <a:lvl2pPr lvl="1" rtl="0" algn="ctr">
              <a:lnSpc>
                <a:spcPct val="100000"/>
              </a:lnSpc>
              <a:spcBef>
                <a:spcPts val="0"/>
              </a:spcBef>
              <a:spcAft>
                <a:spcPts val="0"/>
              </a:spcAft>
              <a:buNone/>
              <a:defRPr sz="1600">
                <a:latin typeface="Overpass Black"/>
                <a:ea typeface="Overpass Black"/>
                <a:cs typeface="Overpass Black"/>
                <a:sym typeface="Overpass Black"/>
              </a:defRPr>
            </a:lvl2pPr>
            <a:lvl3pPr lvl="2" rtl="0" algn="ctr">
              <a:lnSpc>
                <a:spcPct val="100000"/>
              </a:lnSpc>
              <a:spcBef>
                <a:spcPts val="0"/>
              </a:spcBef>
              <a:spcAft>
                <a:spcPts val="0"/>
              </a:spcAft>
              <a:buNone/>
              <a:defRPr sz="1600">
                <a:latin typeface="Overpass Black"/>
                <a:ea typeface="Overpass Black"/>
                <a:cs typeface="Overpass Black"/>
                <a:sym typeface="Overpass Black"/>
              </a:defRPr>
            </a:lvl3pPr>
            <a:lvl4pPr lvl="3" rtl="0" algn="ctr">
              <a:lnSpc>
                <a:spcPct val="100000"/>
              </a:lnSpc>
              <a:spcBef>
                <a:spcPts val="0"/>
              </a:spcBef>
              <a:spcAft>
                <a:spcPts val="0"/>
              </a:spcAft>
              <a:buNone/>
              <a:defRPr sz="1600">
                <a:latin typeface="Overpass Black"/>
                <a:ea typeface="Overpass Black"/>
                <a:cs typeface="Overpass Black"/>
                <a:sym typeface="Overpass Black"/>
              </a:defRPr>
            </a:lvl4pPr>
            <a:lvl5pPr lvl="4" rtl="0" algn="ctr">
              <a:lnSpc>
                <a:spcPct val="100000"/>
              </a:lnSpc>
              <a:spcBef>
                <a:spcPts val="0"/>
              </a:spcBef>
              <a:spcAft>
                <a:spcPts val="0"/>
              </a:spcAft>
              <a:buNone/>
              <a:defRPr sz="1600">
                <a:latin typeface="Overpass Black"/>
                <a:ea typeface="Overpass Black"/>
                <a:cs typeface="Overpass Black"/>
                <a:sym typeface="Overpass Black"/>
              </a:defRPr>
            </a:lvl5pPr>
            <a:lvl6pPr lvl="5" rtl="0" algn="ctr">
              <a:lnSpc>
                <a:spcPct val="100000"/>
              </a:lnSpc>
              <a:spcBef>
                <a:spcPts val="0"/>
              </a:spcBef>
              <a:spcAft>
                <a:spcPts val="0"/>
              </a:spcAft>
              <a:buNone/>
              <a:defRPr sz="1600">
                <a:latin typeface="Overpass Black"/>
                <a:ea typeface="Overpass Black"/>
                <a:cs typeface="Overpass Black"/>
                <a:sym typeface="Overpass Black"/>
              </a:defRPr>
            </a:lvl6pPr>
            <a:lvl7pPr lvl="6" rtl="0" algn="ctr">
              <a:lnSpc>
                <a:spcPct val="100000"/>
              </a:lnSpc>
              <a:spcBef>
                <a:spcPts val="0"/>
              </a:spcBef>
              <a:spcAft>
                <a:spcPts val="0"/>
              </a:spcAft>
              <a:buNone/>
              <a:defRPr sz="1600">
                <a:latin typeface="Overpass Black"/>
                <a:ea typeface="Overpass Black"/>
                <a:cs typeface="Overpass Black"/>
                <a:sym typeface="Overpass Black"/>
              </a:defRPr>
            </a:lvl7pPr>
            <a:lvl8pPr lvl="7" rtl="0" algn="ctr">
              <a:lnSpc>
                <a:spcPct val="100000"/>
              </a:lnSpc>
              <a:spcBef>
                <a:spcPts val="0"/>
              </a:spcBef>
              <a:spcAft>
                <a:spcPts val="0"/>
              </a:spcAft>
              <a:buNone/>
              <a:defRPr sz="1600">
                <a:latin typeface="Overpass Black"/>
                <a:ea typeface="Overpass Black"/>
                <a:cs typeface="Overpass Black"/>
                <a:sym typeface="Overpass Black"/>
              </a:defRPr>
            </a:lvl8pPr>
            <a:lvl9pPr lvl="8" rtl="0" algn="ctr">
              <a:lnSpc>
                <a:spcPct val="100000"/>
              </a:lnSpc>
              <a:spcBef>
                <a:spcPts val="0"/>
              </a:spcBef>
              <a:spcAft>
                <a:spcPts val="0"/>
              </a:spcAft>
              <a:buNone/>
              <a:defRPr sz="1600">
                <a:latin typeface="Overpass Black"/>
                <a:ea typeface="Overpass Black"/>
                <a:cs typeface="Overpass Black"/>
                <a:sym typeface="Overpass Black"/>
              </a:defRPr>
            </a:lvl9pPr>
          </a:lstStyle>
          <a:p/>
        </p:txBody>
      </p:sp>
      <p:sp>
        <p:nvSpPr>
          <p:cNvPr id="2427" name="Google Shape;2427;p50"/>
          <p:cNvSpPr txBox="1"/>
          <p:nvPr>
            <p:ph idx="2" type="subTitle"/>
          </p:nvPr>
        </p:nvSpPr>
        <p:spPr>
          <a:xfrm>
            <a:off x="544025" y="3429595"/>
            <a:ext cx="2286000" cy="846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2428" name="Google Shape;2428;p50"/>
          <p:cNvSpPr txBox="1"/>
          <p:nvPr>
            <p:ph idx="3" type="subTitle"/>
          </p:nvPr>
        </p:nvSpPr>
        <p:spPr>
          <a:xfrm>
            <a:off x="3147280" y="3120381"/>
            <a:ext cx="2467500" cy="476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atin typeface="Overpass Black"/>
                <a:ea typeface="Overpass Black"/>
                <a:cs typeface="Overpass Black"/>
                <a:sym typeface="Overpass Black"/>
              </a:defRPr>
            </a:lvl1pPr>
            <a:lvl2pPr lvl="1" rtl="0" algn="ctr">
              <a:lnSpc>
                <a:spcPct val="100000"/>
              </a:lnSpc>
              <a:spcBef>
                <a:spcPts val="0"/>
              </a:spcBef>
              <a:spcAft>
                <a:spcPts val="0"/>
              </a:spcAft>
              <a:buNone/>
              <a:defRPr sz="1600">
                <a:latin typeface="Overpass Black"/>
                <a:ea typeface="Overpass Black"/>
                <a:cs typeface="Overpass Black"/>
                <a:sym typeface="Overpass Black"/>
              </a:defRPr>
            </a:lvl2pPr>
            <a:lvl3pPr lvl="2" rtl="0" algn="ctr">
              <a:lnSpc>
                <a:spcPct val="100000"/>
              </a:lnSpc>
              <a:spcBef>
                <a:spcPts val="0"/>
              </a:spcBef>
              <a:spcAft>
                <a:spcPts val="0"/>
              </a:spcAft>
              <a:buNone/>
              <a:defRPr sz="1600">
                <a:latin typeface="Overpass Black"/>
                <a:ea typeface="Overpass Black"/>
                <a:cs typeface="Overpass Black"/>
                <a:sym typeface="Overpass Black"/>
              </a:defRPr>
            </a:lvl3pPr>
            <a:lvl4pPr lvl="3" rtl="0" algn="ctr">
              <a:lnSpc>
                <a:spcPct val="100000"/>
              </a:lnSpc>
              <a:spcBef>
                <a:spcPts val="0"/>
              </a:spcBef>
              <a:spcAft>
                <a:spcPts val="0"/>
              </a:spcAft>
              <a:buNone/>
              <a:defRPr sz="1600">
                <a:latin typeface="Overpass Black"/>
                <a:ea typeface="Overpass Black"/>
                <a:cs typeface="Overpass Black"/>
                <a:sym typeface="Overpass Black"/>
              </a:defRPr>
            </a:lvl4pPr>
            <a:lvl5pPr lvl="4" rtl="0" algn="ctr">
              <a:lnSpc>
                <a:spcPct val="100000"/>
              </a:lnSpc>
              <a:spcBef>
                <a:spcPts val="0"/>
              </a:spcBef>
              <a:spcAft>
                <a:spcPts val="0"/>
              </a:spcAft>
              <a:buNone/>
              <a:defRPr sz="1600">
                <a:latin typeface="Overpass Black"/>
                <a:ea typeface="Overpass Black"/>
                <a:cs typeface="Overpass Black"/>
                <a:sym typeface="Overpass Black"/>
              </a:defRPr>
            </a:lvl5pPr>
            <a:lvl6pPr lvl="5" rtl="0" algn="ctr">
              <a:lnSpc>
                <a:spcPct val="100000"/>
              </a:lnSpc>
              <a:spcBef>
                <a:spcPts val="0"/>
              </a:spcBef>
              <a:spcAft>
                <a:spcPts val="0"/>
              </a:spcAft>
              <a:buNone/>
              <a:defRPr sz="1600">
                <a:latin typeface="Overpass Black"/>
                <a:ea typeface="Overpass Black"/>
                <a:cs typeface="Overpass Black"/>
                <a:sym typeface="Overpass Black"/>
              </a:defRPr>
            </a:lvl6pPr>
            <a:lvl7pPr lvl="6" rtl="0" algn="ctr">
              <a:lnSpc>
                <a:spcPct val="100000"/>
              </a:lnSpc>
              <a:spcBef>
                <a:spcPts val="0"/>
              </a:spcBef>
              <a:spcAft>
                <a:spcPts val="0"/>
              </a:spcAft>
              <a:buNone/>
              <a:defRPr sz="1600">
                <a:latin typeface="Overpass Black"/>
                <a:ea typeface="Overpass Black"/>
                <a:cs typeface="Overpass Black"/>
                <a:sym typeface="Overpass Black"/>
              </a:defRPr>
            </a:lvl7pPr>
            <a:lvl8pPr lvl="7" rtl="0" algn="ctr">
              <a:lnSpc>
                <a:spcPct val="100000"/>
              </a:lnSpc>
              <a:spcBef>
                <a:spcPts val="0"/>
              </a:spcBef>
              <a:spcAft>
                <a:spcPts val="0"/>
              </a:spcAft>
              <a:buNone/>
              <a:defRPr sz="1600">
                <a:latin typeface="Overpass Black"/>
                <a:ea typeface="Overpass Black"/>
                <a:cs typeface="Overpass Black"/>
                <a:sym typeface="Overpass Black"/>
              </a:defRPr>
            </a:lvl8pPr>
            <a:lvl9pPr lvl="8" rtl="0" algn="ctr">
              <a:lnSpc>
                <a:spcPct val="100000"/>
              </a:lnSpc>
              <a:spcBef>
                <a:spcPts val="0"/>
              </a:spcBef>
              <a:spcAft>
                <a:spcPts val="0"/>
              </a:spcAft>
              <a:buNone/>
              <a:defRPr sz="1600">
                <a:latin typeface="Overpass Black"/>
                <a:ea typeface="Overpass Black"/>
                <a:cs typeface="Overpass Black"/>
                <a:sym typeface="Overpass Black"/>
              </a:defRPr>
            </a:lvl9pPr>
          </a:lstStyle>
          <a:p/>
        </p:txBody>
      </p:sp>
      <p:sp>
        <p:nvSpPr>
          <p:cNvPr id="2429" name="Google Shape;2429;p50"/>
          <p:cNvSpPr txBox="1"/>
          <p:nvPr>
            <p:ph idx="4" type="subTitle"/>
          </p:nvPr>
        </p:nvSpPr>
        <p:spPr>
          <a:xfrm>
            <a:off x="3238030" y="3429595"/>
            <a:ext cx="2286000" cy="846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2430" name="Google Shape;2430;p50"/>
          <p:cNvSpPr txBox="1"/>
          <p:nvPr>
            <p:ph idx="5" type="subTitle"/>
          </p:nvPr>
        </p:nvSpPr>
        <p:spPr>
          <a:xfrm>
            <a:off x="5784651" y="3120381"/>
            <a:ext cx="2467500" cy="476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atin typeface="Overpass Black"/>
                <a:ea typeface="Overpass Black"/>
                <a:cs typeface="Overpass Black"/>
                <a:sym typeface="Overpass Black"/>
              </a:defRPr>
            </a:lvl1pPr>
            <a:lvl2pPr lvl="1" rtl="0" algn="ctr">
              <a:lnSpc>
                <a:spcPct val="100000"/>
              </a:lnSpc>
              <a:spcBef>
                <a:spcPts val="0"/>
              </a:spcBef>
              <a:spcAft>
                <a:spcPts val="0"/>
              </a:spcAft>
              <a:buNone/>
              <a:defRPr sz="1600">
                <a:latin typeface="Overpass Black"/>
                <a:ea typeface="Overpass Black"/>
                <a:cs typeface="Overpass Black"/>
                <a:sym typeface="Overpass Black"/>
              </a:defRPr>
            </a:lvl2pPr>
            <a:lvl3pPr lvl="2" rtl="0" algn="ctr">
              <a:lnSpc>
                <a:spcPct val="100000"/>
              </a:lnSpc>
              <a:spcBef>
                <a:spcPts val="0"/>
              </a:spcBef>
              <a:spcAft>
                <a:spcPts val="0"/>
              </a:spcAft>
              <a:buNone/>
              <a:defRPr sz="1600">
                <a:latin typeface="Overpass Black"/>
                <a:ea typeface="Overpass Black"/>
                <a:cs typeface="Overpass Black"/>
                <a:sym typeface="Overpass Black"/>
              </a:defRPr>
            </a:lvl3pPr>
            <a:lvl4pPr lvl="3" rtl="0" algn="ctr">
              <a:lnSpc>
                <a:spcPct val="100000"/>
              </a:lnSpc>
              <a:spcBef>
                <a:spcPts val="0"/>
              </a:spcBef>
              <a:spcAft>
                <a:spcPts val="0"/>
              </a:spcAft>
              <a:buNone/>
              <a:defRPr sz="1600">
                <a:latin typeface="Overpass Black"/>
                <a:ea typeface="Overpass Black"/>
                <a:cs typeface="Overpass Black"/>
                <a:sym typeface="Overpass Black"/>
              </a:defRPr>
            </a:lvl4pPr>
            <a:lvl5pPr lvl="4" rtl="0" algn="ctr">
              <a:lnSpc>
                <a:spcPct val="100000"/>
              </a:lnSpc>
              <a:spcBef>
                <a:spcPts val="0"/>
              </a:spcBef>
              <a:spcAft>
                <a:spcPts val="0"/>
              </a:spcAft>
              <a:buNone/>
              <a:defRPr sz="1600">
                <a:latin typeface="Overpass Black"/>
                <a:ea typeface="Overpass Black"/>
                <a:cs typeface="Overpass Black"/>
                <a:sym typeface="Overpass Black"/>
              </a:defRPr>
            </a:lvl5pPr>
            <a:lvl6pPr lvl="5" rtl="0" algn="ctr">
              <a:lnSpc>
                <a:spcPct val="100000"/>
              </a:lnSpc>
              <a:spcBef>
                <a:spcPts val="0"/>
              </a:spcBef>
              <a:spcAft>
                <a:spcPts val="0"/>
              </a:spcAft>
              <a:buNone/>
              <a:defRPr sz="1600">
                <a:latin typeface="Overpass Black"/>
                <a:ea typeface="Overpass Black"/>
                <a:cs typeface="Overpass Black"/>
                <a:sym typeface="Overpass Black"/>
              </a:defRPr>
            </a:lvl6pPr>
            <a:lvl7pPr lvl="6" rtl="0" algn="ctr">
              <a:lnSpc>
                <a:spcPct val="100000"/>
              </a:lnSpc>
              <a:spcBef>
                <a:spcPts val="0"/>
              </a:spcBef>
              <a:spcAft>
                <a:spcPts val="0"/>
              </a:spcAft>
              <a:buNone/>
              <a:defRPr sz="1600">
                <a:latin typeface="Overpass Black"/>
                <a:ea typeface="Overpass Black"/>
                <a:cs typeface="Overpass Black"/>
                <a:sym typeface="Overpass Black"/>
              </a:defRPr>
            </a:lvl7pPr>
            <a:lvl8pPr lvl="7" rtl="0" algn="ctr">
              <a:lnSpc>
                <a:spcPct val="100000"/>
              </a:lnSpc>
              <a:spcBef>
                <a:spcPts val="0"/>
              </a:spcBef>
              <a:spcAft>
                <a:spcPts val="0"/>
              </a:spcAft>
              <a:buNone/>
              <a:defRPr sz="1600">
                <a:latin typeface="Overpass Black"/>
                <a:ea typeface="Overpass Black"/>
                <a:cs typeface="Overpass Black"/>
                <a:sym typeface="Overpass Black"/>
              </a:defRPr>
            </a:lvl8pPr>
            <a:lvl9pPr lvl="8" rtl="0" algn="ctr">
              <a:lnSpc>
                <a:spcPct val="100000"/>
              </a:lnSpc>
              <a:spcBef>
                <a:spcPts val="0"/>
              </a:spcBef>
              <a:spcAft>
                <a:spcPts val="0"/>
              </a:spcAft>
              <a:buNone/>
              <a:defRPr sz="1600">
                <a:latin typeface="Overpass Black"/>
                <a:ea typeface="Overpass Black"/>
                <a:cs typeface="Overpass Black"/>
                <a:sym typeface="Overpass Black"/>
              </a:defRPr>
            </a:lvl9pPr>
          </a:lstStyle>
          <a:p/>
        </p:txBody>
      </p:sp>
      <p:sp>
        <p:nvSpPr>
          <p:cNvPr id="2431" name="Google Shape;2431;p50"/>
          <p:cNvSpPr txBox="1"/>
          <p:nvPr>
            <p:ph idx="6" type="subTitle"/>
          </p:nvPr>
        </p:nvSpPr>
        <p:spPr>
          <a:xfrm>
            <a:off x="5875400" y="3429595"/>
            <a:ext cx="2286000" cy="846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2432" name="Google Shape;2432;p50"/>
          <p:cNvSpPr txBox="1"/>
          <p:nvPr>
            <p:ph hasCustomPrompt="1" type="title"/>
          </p:nvPr>
        </p:nvSpPr>
        <p:spPr>
          <a:xfrm>
            <a:off x="3450130" y="2341726"/>
            <a:ext cx="1861800" cy="54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23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433" name="Google Shape;2433;p50"/>
          <p:cNvSpPr txBox="1"/>
          <p:nvPr>
            <p:ph hasCustomPrompt="1" idx="7" type="title"/>
          </p:nvPr>
        </p:nvSpPr>
        <p:spPr>
          <a:xfrm>
            <a:off x="6087501" y="2341726"/>
            <a:ext cx="1861800" cy="54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23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2434" name="Google Shape;2434;p50"/>
          <p:cNvSpPr txBox="1"/>
          <p:nvPr>
            <p:ph hasCustomPrompt="1" idx="8" type="title"/>
          </p:nvPr>
        </p:nvSpPr>
        <p:spPr>
          <a:xfrm>
            <a:off x="756125" y="2341726"/>
            <a:ext cx="1861800" cy="54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23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pic>
        <p:nvPicPr>
          <p:cNvPr id="2435" name="Google Shape;2435;p50"/>
          <p:cNvPicPr preferRelativeResize="0"/>
          <p:nvPr/>
        </p:nvPicPr>
        <p:blipFill>
          <a:blip r:embed="rId2">
            <a:alphaModFix amt="66000"/>
          </a:blip>
          <a:stretch>
            <a:fillRect/>
          </a:stretch>
        </p:blipFill>
        <p:spPr>
          <a:xfrm flipH="1" rot="-2343514">
            <a:off x="-1641553" y="-1719908"/>
            <a:ext cx="3297389" cy="2276638"/>
          </a:xfrm>
          <a:prstGeom prst="rect">
            <a:avLst/>
          </a:prstGeom>
          <a:noFill/>
          <a:ln>
            <a:noFill/>
          </a:ln>
        </p:spPr>
      </p:pic>
      <p:grpSp>
        <p:nvGrpSpPr>
          <p:cNvPr id="2436" name="Google Shape;2436;p50"/>
          <p:cNvGrpSpPr/>
          <p:nvPr/>
        </p:nvGrpSpPr>
        <p:grpSpPr>
          <a:xfrm rot="-8099954">
            <a:off x="-459577" y="-1021623"/>
            <a:ext cx="1344367" cy="1995327"/>
            <a:chOff x="272875" y="1527563"/>
            <a:chExt cx="255950" cy="455000"/>
          </a:xfrm>
        </p:grpSpPr>
        <p:sp>
          <p:nvSpPr>
            <p:cNvPr id="2437" name="Google Shape;2437;p50"/>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50"/>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50"/>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50"/>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50"/>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50"/>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50"/>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50"/>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50"/>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50"/>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50"/>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50"/>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50"/>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50"/>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50"/>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50"/>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50"/>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50"/>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50"/>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50"/>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50"/>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50"/>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50"/>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50"/>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50"/>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50"/>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50"/>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50"/>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50"/>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50"/>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50"/>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50"/>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50"/>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50"/>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50"/>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472" name="Google Shape;2472;p50"/>
          <p:cNvPicPr preferRelativeResize="0"/>
          <p:nvPr/>
        </p:nvPicPr>
        <p:blipFill>
          <a:blip r:embed="rId3">
            <a:alphaModFix amt="74000"/>
          </a:blip>
          <a:stretch>
            <a:fillRect/>
          </a:stretch>
        </p:blipFill>
        <p:spPr>
          <a:xfrm flipH="1" rot="4990199">
            <a:off x="-1127360" y="4108621"/>
            <a:ext cx="2894870" cy="2593321"/>
          </a:xfrm>
          <a:prstGeom prst="rect">
            <a:avLst/>
          </a:prstGeom>
          <a:noFill/>
          <a:ln>
            <a:noFill/>
          </a:ln>
        </p:spPr>
      </p:pic>
      <p:pic>
        <p:nvPicPr>
          <p:cNvPr id="2473" name="Google Shape;2473;p50"/>
          <p:cNvPicPr preferRelativeResize="0"/>
          <p:nvPr/>
        </p:nvPicPr>
        <p:blipFill>
          <a:blip r:embed="rId4">
            <a:alphaModFix amt="74000"/>
          </a:blip>
          <a:stretch>
            <a:fillRect/>
          </a:stretch>
        </p:blipFill>
        <p:spPr>
          <a:xfrm flipH="1" rot="4990199">
            <a:off x="7307615" y="-922016"/>
            <a:ext cx="2894870" cy="2593321"/>
          </a:xfrm>
          <a:prstGeom prst="rect">
            <a:avLst/>
          </a:prstGeom>
          <a:noFill/>
          <a:ln>
            <a:noFill/>
          </a:ln>
        </p:spPr>
      </p:pic>
      <p:sp>
        <p:nvSpPr>
          <p:cNvPr id="2474" name="Google Shape;2474;p50"/>
          <p:cNvSpPr txBox="1"/>
          <p:nvPr>
            <p:ph idx="9"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2475" name="Google Shape;2475;p50"/>
          <p:cNvSpPr/>
          <p:nvPr/>
        </p:nvSpPr>
        <p:spPr>
          <a:xfrm rot="-2136675">
            <a:off x="7291512" y="4066884"/>
            <a:ext cx="2264977" cy="2165734"/>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
  <p:cSld name="CUSTOM_4">
    <p:spTree>
      <p:nvGrpSpPr>
        <p:cNvPr id="2476" name="Shape 2476"/>
        <p:cNvGrpSpPr/>
        <p:nvPr/>
      </p:nvGrpSpPr>
      <p:grpSpPr>
        <a:xfrm>
          <a:off x="0" y="0"/>
          <a:ext cx="0" cy="0"/>
          <a:chOff x="0" y="0"/>
          <a:chExt cx="0" cy="0"/>
        </a:xfrm>
      </p:grpSpPr>
      <p:pic>
        <p:nvPicPr>
          <p:cNvPr id="2477" name="Google Shape;2477;p51"/>
          <p:cNvPicPr preferRelativeResize="0"/>
          <p:nvPr/>
        </p:nvPicPr>
        <p:blipFill>
          <a:blip r:embed="rId2">
            <a:alphaModFix amt="66000"/>
          </a:blip>
          <a:stretch>
            <a:fillRect/>
          </a:stretch>
        </p:blipFill>
        <p:spPr>
          <a:xfrm flipH="1" rot="-2343514">
            <a:off x="-1166545" y="-1270720"/>
            <a:ext cx="3297389" cy="2276638"/>
          </a:xfrm>
          <a:prstGeom prst="rect">
            <a:avLst/>
          </a:prstGeom>
          <a:noFill/>
          <a:ln>
            <a:noFill/>
          </a:ln>
        </p:spPr>
      </p:pic>
      <p:grpSp>
        <p:nvGrpSpPr>
          <p:cNvPr id="2478" name="Google Shape;2478;p51"/>
          <p:cNvGrpSpPr/>
          <p:nvPr/>
        </p:nvGrpSpPr>
        <p:grpSpPr>
          <a:xfrm rot="-8099954">
            <a:off x="15431" y="-572435"/>
            <a:ext cx="1344367" cy="1995327"/>
            <a:chOff x="272875" y="1527563"/>
            <a:chExt cx="255950" cy="455000"/>
          </a:xfrm>
        </p:grpSpPr>
        <p:sp>
          <p:nvSpPr>
            <p:cNvPr id="2479" name="Google Shape;2479;p51"/>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51"/>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51"/>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51"/>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51"/>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51"/>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51"/>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51"/>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51"/>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51"/>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51"/>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51"/>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51"/>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51"/>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51"/>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51"/>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51"/>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51"/>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51"/>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51"/>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51"/>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51"/>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51"/>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51"/>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51"/>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51"/>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51"/>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51"/>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51"/>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51"/>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51"/>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51"/>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51"/>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51"/>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51"/>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514" name="Google Shape;2514;p51"/>
          <p:cNvPicPr preferRelativeResize="0"/>
          <p:nvPr/>
        </p:nvPicPr>
        <p:blipFill>
          <a:blip r:embed="rId3">
            <a:alphaModFix amt="74000"/>
          </a:blip>
          <a:stretch>
            <a:fillRect/>
          </a:stretch>
        </p:blipFill>
        <p:spPr>
          <a:xfrm flipH="1" rot="-5809801">
            <a:off x="7609918" y="-1097658"/>
            <a:ext cx="2894870" cy="2593321"/>
          </a:xfrm>
          <a:prstGeom prst="rect">
            <a:avLst/>
          </a:prstGeom>
          <a:noFill/>
          <a:ln>
            <a:noFill/>
          </a:ln>
        </p:spPr>
      </p:pic>
      <p:pic>
        <p:nvPicPr>
          <p:cNvPr id="2515" name="Google Shape;2515;p51"/>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2516" name="Google Shape;2516;p51"/>
          <p:cNvGrpSpPr/>
          <p:nvPr/>
        </p:nvGrpSpPr>
        <p:grpSpPr>
          <a:xfrm flipH="1">
            <a:off x="-624375" y="3487614"/>
            <a:ext cx="1344377" cy="2469659"/>
            <a:chOff x="272875" y="1419395"/>
            <a:chExt cx="255950" cy="563168"/>
          </a:xfrm>
        </p:grpSpPr>
        <p:sp>
          <p:nvSpPr>
            <p:cNvPr id="2517" name="Google Shape;2517;p51"/>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51"/>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51"/>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51"/>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51"/>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51"/>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51"/>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51"/>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51"/>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51"/>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51"/>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51"/>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51"/>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51"/>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51"/>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51"/>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51"/>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51"/>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51"/>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51"/>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51"/>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51"/>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51"/>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51"/>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51"/>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51"/>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51"/>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51"/>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51"/>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51"/>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51"/>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51"/>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51"/>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51"/>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51"/>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52" name="Google Shape;2552;p51"/>
          <p:cNvSpPr txBox="1"/>
          <p:nvPr>
            <p:ph type="title"/>
          </p:nvPr>
        </p:nvSpPr>
        <p:spPr>
          <a:xfrm>
            <a:off x="732375" y="1618170"/>
            <a:ext cx="3839700" cy="6291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553" name="Google Shape;2553;p51"/>
          <p:cNvSpPr txBox="1"/>
          <p:nvPr>
            <p:ph idx="1" type="subTitle"/>
          </p:nvPr>
        </p:nvSpPr>
        <p:spPr>
          <a:xfrm>
            <a:off x="732375" y="2191200"/>
            <a:ext cx="7691700" cy="2031000"/>
          </a:xfrm>
          <a:prstGeom prst="rect">
            <a:avLst/>
          </a:prstGeom>
        </p:spPr>
        <p:txBody>
          <a:bodyPr anchorCtr="0" anchor="t" bIns="91425" lIns="91425" spcFirstLastPara="1" rIns="91425" wrap="square" tIns="91425">
            <a:noAutofit/>
          </a:bodyPr>
          <a:lstStyle>
            <a:lvl1pPr lvl="0" marR="50800" rtl="0">
              <a:lnSpc>
                <a:spcPct val="166000"/>
              </a:lnSpc>
              <a:spcBef>
                <a:spcPts val="0"/>
              </a:spcBef>
              <a:spcAft>
                <a:spcPts val="0"/>
              </a:spcAft>
              <a:buClr>
                <a:schemeClr val="lt2"/>
              </a:buClr>
              <a:buSzPts val="1400"/>
              <a:buChar char="●"/>
              <a:defRPr sz="1200"/>
            </a:lvl1pPr>
            <a:lvl2pPr lvl="1" rtl="0" algn="ctr">
              <a:lnSpc>
                <a:spcPct val="100000"/>
              </a:lnSpc>
              <a:spcBef>
                <a:spcPts val="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
        <p:nvSpPr>
          <p:cNvPr id="2554" name="Google Shape;2554;p51"/>
          <p:cNvSpPr txBox="1"/>
          <p:nvPr>
            <p:ph idx="2"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2555" name="Google Shape;2555;p51"/>
          <p:cNvSpPr/>
          <p:nvPr/>
        </p:nvSpPr>
        <p:spPr>
          <a:xfrm rot="9899989">
            <a:off x="7836136" y="407263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3" name="Google Shape;33;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4" name="Google Shape;34;p6"/>
          <p:cNvPicPr preferRelativeResize="0"/>
          <p:nvPr/>
        </p:nvPicPr>
        <p:blipFill>
          <a:blip r:embed="rId2">
            <a:alphaModFix/>
          </a:blip>
          <a:stretch>
            <a:fillRect/>
          </a:stretch>
        </p:blipFill>
        <p:spPr>
          <a:xfrm>
            <a:off x="6957499" y="3279525"/>
            <a:ext cx="1874801" cy="155690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_1">
    <p:spTree>
      <p:nvGrpSpPr>
        <p:cNvPr id="2556" name="Shape 2556"/>
        <p:cNvGrpSpPr/>
        <p:nvPr/>
      </p:nvGrpSpPr>
      <p:grpSpPr>
        <a:xfrm>
          <a:off x="0" y="0"/>
          <a:ext cx="0" cy="0"/>
          <a:chOff x="0" y="0"/>
          <a:chExt cx="0" cy="0"/>
        </a:xfrm>
      </p:grpSpPr>
      <p:pic>
        <p:nvPicPr>
          <p:cNvPr id="2557" name="Google Shape;2557;p52"/>
          <p:cNvPicPr preferRelativeResize="0"/>
          <p:nvPr/>
        </p:nvPicPr>
        <p:blipFill>
          <a:blip r:embed="rId2">
            <a:alphaModFix amt="66000"/>
          </a:blip>
          <a:stretch>
            <a:fillRect/>
          </a:stretch>
        </p:blipFill>
        <p:spPr>
          <a:xfrm flipH="1" rot="5399990">
            <a:off x="7705516" y="-598319"/>
            <a:ext cx="3297389" cy="2276637"/>
          </a:xfrm>
          <a:prstGeom prst="rect">
            <a:avLst/>
          </a:prstGeom>
          <a:noFill/>
          <a:ln>
            <a:noFill/>
          </a:ln>
        </p:spPr>
      </p:pic>
      <p:grpSp>
        <p:nvGrpSpPr>
          <p:cNvPr id="2558" name="Google Shape;2558;p52"/>
          <p:cNvGrpSpPr/>
          <p:nvPr/>
        </p:nvGrpSpPr>
        <p:grpSpPr>
          <a:xfrm rot="-987768">
            <a:off x="7751817" y="-266278"/>
            <a:ext cx="1344359" cy="1995308"/>
            <a:chOff x="272875" y="1527563"/>
            <a:chExt cx="255950" cy="455000"/>
          </a:xfrm>
        </p:grpSpPr>
        <p:sp>
          <p:nvSpPr>
            <p:cNvPr id="2559" name="Google Shape;2559;p52"/>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52"/>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52"/>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52"/>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52"/>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52"/>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52"/>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52"/>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52"/>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52"/>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52"/>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52"/>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52"/>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52"/>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52"/>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52"/>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52"/>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52"/>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52"/>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52"/>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52"/>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52"/>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52"/>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52"/>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52"/>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p52"/>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52"/>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52"/>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52"/>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52"/>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52"/>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52"/>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52"/>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52"/>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52"/>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594" name="Google Shape;2594;p52"/>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pic>
        <p:nvPicPr>
          <p:cNvPr id="2595" name="Google Shape;2595;p52"/>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2596" name="Google Shape;2596;p52"/>
          <p:cNvSpPr/>
          <p:nvPr/>
        </p:nvSpPr>
        <p:spPr>
          <a:xfrm rot="9899989">
            <a:off x="-583964" y="462508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52"/>
          <p:cNvSpPr txBox="1"/>
          <p:nvPr>
            <p:ph type="title"/>
          </p:nvPr>
        </p:nvSpPr>
        <p:spPr>
          <a:xfrm>
            <a:off x="732375" y="1637495"/>
            <a:ext cx="38397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598" name="Google Shape;2598;p52"/>
          <p:cNvSpPr txBox="1"/>
          <p:nvPr>
            <p:ph idx="1" type="subTitle"/>
          </p:nvPr>
        </p:nvSpPr>
        <p:spPr>
          <a:xfrm>
            <a:off x="475175" y="2194825"/>
            <a:ext cx="4096800" cy="2490300"/>
          </a:xfrm>
          <a:prstGeom prst="rect">
            <a:avLst/>
          </a:prstGeom>
        </p:spPr>
        <p:txBody>
          <a:bodyPr anchorCtr="0" anchor="t" bIns="91425" lIns="91425" spcFirstLastPara="1" rIns="91425" wrap="square" tIns="91425">
            <a:noAutofit/>
          </a:bodyPr>
          <a:lstStyle>
            <a:lvl1pPr lvl="0" marR="50800" rtl="0">
              <a:lnSpc>
                <a:spcPct val="100000"/>
              </a:lnSpc>
              <a:spcBef>
                <a:spcPts val="0"/>
              </a:spcBef>
              <a:spcAft>
                <a:spcPts val="0"/>
              </a:spcAft>
              <a:buClr>
                <a:schemeClr val="lt2"/>
              </a:buClr>
              <a:buSzPts val="1400"/>
              <a:buChar char="●"/>
              <a:defRPr sz="1200"/>
            </a:lvl1pPr>
            <a:lvl2pPr lvl="1" rtl="0" algn="ctr">
              <a:lnSpc>
                <a:spcPct val="100000"/>
              </a:lnSpc>
              <a:spcBef>
                <a:spcPts val="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
        <p:nvSpPr>
          <p:cNvPr id="2599" name="Google Shape;2599;p52"/>
          <p:cNvSpPr txBox="1"/>
          <p:nvPr>
            <p:ph idx="2" type="title"/>
          </p:nvPr>
        </p:nvSpPr>
        <p:spPr>
          <a:xfrm>
            <a:off x="4578150" y="1637495"/>
            <a:ext cx="38397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2600" name="Google Shape;2600;p52"/>
          <p:cNvSpPr txBox="1"/>
          <p:nvPr>
            <p:ph idx="3" type="subTitle"/>
          </p:nvPr>
        </p:nvSpPr>
        <p:spPr>
          <a:xfrm>
            <a:off x="4578150" y="2194825"/>
            <a:ext cx="4096800" cy="2490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400"/>
              <a:buChar char="●"/>
              <a:defRPr sz="1200"/>
            </a:lvl1pPr>
            <a:lvl2pPr lvl="1" rtl="0" algn="ctr">
              <a:lnSpc>
                <a:spcPct val="100000"/>
              </a:lnSpc>
              <a:spcBef>
                <a:spcPts val="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
        <p:nvSpPr>
          <p:cNvPr id="2601" name="Google Shape;2601;p52"/>
          <p:cNvSpPr txBox="1"/>
          <p:nvPr>
            <p:ph idx="4"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_1_1">
    <p:spTree>
      <p:nvGrpSpPr>
        <p:cNvPr id="2602" name="Shape 2602"/>
        <p:cNvGrpSpPr/>
        <p:nvPr/>
      </p:nvGrpSpPr>
      <p:grpSpPr>
        <a:xfrm>
          <a:off x="0" y="0"/>
          <a:ext cx="0" cy="0"/>
          <a:chOff x="0" y="0"/>
          <a:chExt cx="0" cy="0"/>
        </a:xfrm>
      </p:grpSpPr>
      <p:pic>
        <p:nvPicPr>
          <p:cNvPr id="2603" name="Google Shape;2603;p53"/>
          <p:cNvPicPr preferRelativeResize="0"/>
          <p:nvPr/>
        </p:nvPicPr>
        <p:blipFill>
          <a:blip r:embed="rId2">
            <a:alphaModFix amt="66000"/>
          </a:blip>
          <a:stretch>
            <a:fillRect/>
          </a:stretch>
        </p:blipFill>
        <p:spPr>
          <a:xfrm flipH="1" rot="5399990">
            <a:off x="7705516" y="-598319"/>
            <a:ext cx="3297389" cy="2276637"/>
          </a:xfrm>
          <a:prstGeom prst="rect">
            <a:avLst/>
          </a:prstGeom>
          <a:noFill/>
          <a:ln>
            <a:noFill/>
          </a:ln>
        </p:spPr>
      </p:pic>
      <p:grpSp>
        <p:nvGrpSpPr>
          <p:cNvPr id="2604" name="Google Shape;2604;p53"/>
          <p:cNvGrpSpPr/>
          <p:nvPr/>
        </p:nvGrpSpPr>
        <p:grpSpPr>
          <a:xfrm rot="-987768">
            <a:off x="7751817" y="-266278"/>
            <a:ext cx="1344359" cy="1995308"/>
            <a:chOff x="272875" y="1527563"/>
            <a:chExt cx="255950" cy="455000"/>
          </a:xfrm>
        </p:grpSpPr>
        <p:sp>
          <p:nvSpPr>
            <p:cNvPr id="2605" name="Google Shape;2605;p53"/>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53"/>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53"/>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53"/>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53"/>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53"/>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53"/>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53"/>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53"/>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53"/>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53"/>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53"/>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53"/>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53"/>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53"/>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53"/>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53"/>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53"/>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53"/>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53"/>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53"/>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53"/>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53"/>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53"/>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53"/>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53"/>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53"/>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53"/>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53"/>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53"/>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53"/>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53"/>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53"/>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53"/>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53"/>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640" name="Google Shape;2640;p53"/>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pic>
        <p:nvPicPr>
          <p:cNvPr id="2641" name="Google Shape;2641;p53"/>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2642" name="Google Shape;2642;p53"/>
          <p:cNvSpPr/>
          <p:nvPr/>
        </p:nvSpPr>
        <p:spPr>
          <a:xfrm rot="9899989">
            <a:off x="-583964" y="462508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53"/>
          <p:cNvSpPr txBox="1"/>
          <p:nvPr>
            <p:ph idx="1" type="subTitle"/>
          </p:nvPr>
        </p:nvSpPr>
        <p:spPr>
          <a:xfrm>
            <a:off x="724603" y="2240850"/>
            <a:ext cx="3181800" cy="1239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Char char="●"/>
              <a:defRPr sz="1600"/>
            </a:lvl1pPr>
            <a:lvl2pPr lvl="1" rtl="0" algn="ctr">
              <a:lnSpc>
                <a:spcPct val="100000"/>
              </a:lnSpc>
              <a:spcBef>
                <a:spcPts val="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
        <p:nvSpPr>
          <p:cNvPr id="2644" name="Google Shape;2644;p53"/>
          <p:cNvSpPr txBox="1"/>
          <p:nvPr>
            <p:ph type="ctrTitle"/>
          </p:nvPr>
        </p:nvSpPr>
        <p:spPr>
          <a:xfrm>
            <a:off x="724603" y="1663050"/>
            <a:ext cx="31818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2645" name="Google Shape;2645;p53"/>
          <p:cNvSpPr/>
          <p:nvPr/>
        </p:nvSpPr>
        <p:spPr>
          <a:xfrm flipH="1" rot="-4340781">
            <a:off x="3518" y="-5268942"/>
            <a:ext cx="4623974" cy="7256832"/>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p:cSld name="BLANK_1_1_1_1_1_1_2_1">
    <p:spTree>
      <p:nvGrpSpPr>
        <p:cNvPr id="2646" name="Shape 2646"/>
        <p:cNvGrpSpPr/>
        <p:nvPr/>
      </p:nvGrpSpPr>
      <p:grpSpPr>
        <a:xfrm>
          <a:off x="0" y="0"/>
          <a:ext cx="0" cy="0"/>
          <a:chOff x="0" y="0"/>
          <a:chExt cx="0" cy="0"/>
        </a:xfrm>
      </p:grpSpPr>
      <p:pic>
        <p:nvPicPr>
          <p:cNvPr id="2647" name="Google Shape;2647;p54"/>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2648" name="Google Shape;2648;p54"/>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2649" name="Google Shape;2649;p54"/>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2650" name="Google Shape;2650;p54"/>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2651" name="Google Shape;2651;p54"/>
          <p:cNvGrpSpPr/>
          <p:nvPr/>
        </p:nvGrpSpPr>
        <p:grpSpPr>
          <a:xfrm rot="-2700000">
            <a:off x="167955" y="3080962"/>
            <a:ext cx="1344349" cy="2469678"/>
            <a:chOff x="272875" y="1419395"/>
            <a:chExt cx="255950" cy="563168"/>
          </a:xfrm>
        </p:grpSpPr>
        <p:sp>
          <p:nvSpPr>
            <p:cNvPr id="2652" name="Google Shape;2652;p54"/>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54"/>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54"/>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54"/>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54"/>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54"/>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54"/>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54"/>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54"/>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54"/>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54"/>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54"/>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54"/>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54"/>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54"/>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54"/>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54"/>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9" name="Google Shape;2669;p54"/>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54"/>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54"/>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2" name="Google Shape;2672;p54"/>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3" name="Google Shape;2673;p54"/>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54"/>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54"/>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54"/>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54"/>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54"/>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54"/>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54"/>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54"/>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54"/>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54"/>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54"/>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54"/>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54"/>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87" name="Google Shape;2687;p54"/>
          <p:cNvGrpSpPr/>
          <p:nvPr/>
        </p:nvGrpSpPr>
        <p:grpSpPr>
          <a:xfrm rot="-2700000">
            <a:off x="8026513" y="-183341"/>
            <a:ext cx="1344349" cy="1995327"/>
            <a:chOff x="272875" y="1527563"/>
            <a:chExt cx="255950" cy="455000"/>
          </a:xfrm>
        </p:grpSpPr>
        <p:sp>
          <p:nvSpPr>
            <p:cNvPr id="2688" name="Google Shape;2688;p54"/>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54"/>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54"/>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54"/>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54"/>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54"/>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54"/>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54"/>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54"/>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54"/>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54"/>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54"/>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54"/>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54"/>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54"/>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54"/>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54"/>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54"/>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54"/>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54"/>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54"/>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54"/>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54"/>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54"/>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54"/>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54"/>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54"/>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54"/>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54"/>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54"/>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54"/>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54"/>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p54"/>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54"/>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54"/>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23" name="Google Shape;2723;p54"/>
          <p:cNvSpPr txBox="1"/>
          <p:nvPr>
            <p:ph type="ctrTitle"/>
          </p:nvPr>
        </p:nvSpPr>
        <p:spPr>
          <a:xfrm>
            <a:off x="720000" y="540000"/>
            <a:ext cx="7704000" cy="1350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6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724" name="Google Shape;2724;p54"/>
          <p:cNvSpPr txBox="1"/>
          <p:nvPr>
            <p:ph idx="1" type="subTitle"/>
          </p:nvPr>
        </p:nvSpPr>
        <p:spPr>
          <a:xfrm>
            <a:off x="720000" y="2603948"/>
            <a:ext cx="7704000" cy="966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2725" name="Google Shape;2725;p54"/>
          <p:cNvSpPr txBox="1"/>
          <p:nvPr/>
        </p:nvSpPr>
        <p:spPr>
          <a:xfrm>
            <a:off x="2646000" y="3628979"/>
            <a:ext cx="3852000" cy="67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2"/>
                </a:solidFill>
                <a:latin typeface="Open Sans SemiBold"/>
                <a:ea typeface="Open Sans SemiBold"/>
                <a:cs typeface="Open Sans SemiBold"/>
                <a:sym typeface="Open Sans SemiBold"/>
              </a:rPr>
              <a:t>CREDITS: This presentation template was created</a:t>
            </a:r>
            <a:r>
              <a:rPr b="1" lang="en" sz="1200">
                <a:solidFill>
                  <a:schemeClr val="dk2"/>
                </a:solidFill>
                <a:latin typeface="Open Sans"/>
                <a:ea typeface="Open Sans"/>
                <a:cs typeface="Open Sans"/>
                <a:sym typeface="Open Sans"/>
              </a:rPr>
              <a:t> </a:t>
            </a:r>
            <a:r>
              <a:rPr b="1" lang="en" sz="1200">
                <a:solidFill>
                  <a:schemeClr val="dk2"/>
                </a:solidFill>
                <a:uFill>
                  <a:noFill/>
                </a:uFill>
                <a:latin typeface="Open Sans"/>
                <a:ea typeface="Open Sans"/>
                <a:cs typeface="Open Sans"/>
                <a:sym typeface="Open Sans"/>
                <a:hlinkClick r:id="rId5">
                  <a:extLst>
                    <a:ext uri="{A12FA001-AC4F-418D-AE19-62706E023703}">
                      <ahyp:hlinkClr val="tx"/>
                    </a:ext>
                  </a:extLst>
                </a:hlinkClick>
              </a:rPr>
              <a:t>by Slidesgo,</a:t>
            </a:r>
            <a:r>
              <a:rPr b="1" lang="en" sz="1200">
                <a:solidFill>
                  <a:schemeClr val="dk2"/>
                </a:solidFill>
                <a:latin typeface="Open Sans"/>
                <a:ea typeface="Open Sans"/>
                <a:cs typeface="Open Sans"/>
                <a:sym typeface="Open Sans"/>
              </a:rPr>
              <a:t> </a:t>
            </a:r>
            <a:r>
              <a:rPr lang="en" sz="1200">
                <a:solidFill>
                  <a:schemeClr val="dk2"/>
                </a:solidFill>
                <a:latin typeface="Open Sans SemiBold"/>
                <a:ea typeface="Open Sans SemiBold"/>
                <a:cs typeface="Open Sans SemiBold"/>
                <a:sym typeface="Open Sans SemiBold"/>
              </a:rPr>
              <a:t>including icons</a:t>
            </a:r>
            <a:r>
              <a:rPr b="1" lang="en" sz="1200">
                <a:solidFill>
                  <a:schemeClr val="dk2"/>
                </a:solidFill>
                <a:latin typeface="Open Sans"/>
                <a:ea typeface="Open Sans"/>
                <a:cs typeface="Open Sans"/>
                <a:sym typeface="Open Sans"/>
              </a:rPr>
              <a:t> </a:t>
            </a:r>
            <a:r>
              <a:rPr b="1" lang="en" sz="1200">
                <a:solidFill>
                  <a:schemeClr val="dk2"/>
                </a:solidFill>
                <a:uFill>
                  <a:noFill/>
                </a:uFill>
                <a:latin typeface="Open Sans"/>
                <a:ea typeface="Open Sans"/>
                <a:cs typeface="Open Sans"/>
                <a:sym typeface="Open Sans"/>
                <a:hlinkClick r:id="rId6">
                  <a:extLst>
                    <a:ext uri="{A12FA001-AC4F-418D-AE19-62706E023703}">
                      <ahyp:hlinkClr val="tx"/>
                    </a:ext>
                  </a:extLst>
                </a:hlinkClick>
              </a:rPr>
              <a:t>by Flaticon,</a:t>
            </a:r>
            <a:r>
              <a:rPr b="1" lang="en" sz="1200">
                <a:solidFill>
                  <a:schemeClr val="dk2"/>
                </a:solidFill>
                <a:latin typeface="Open Sans"/>
                <a:ea typeface="Open Sans"/>
                <a:cs typeface="Open Sans"/>
                <a:sym typeface="Open Sans"/>
              </a:rPr>
              <a:t> i</a:t>
            </a:r>
            <a:r>
              <a:rPr lang="en" sz="1200">
                <a:solidFill>
                  <a:schemeClr val="dk2"/>
                </a:solidFill>
                <a:latin typeface="Open Sans SemiBold"/>
                <a:ea typeface="Open Sans SemiBold"/>
                <a:cs typeface="Open Sans SemiBold"/>
                <a:sym typeface="Open Sans SemiBold"/>
              </a:rPr>
              <a:t>nfographics &amp; images </a:t>
            </a:r>
            <a:r>
              <a:rPr b="1" lang="en" sz="1200">
                <a:solidFill>
                  <a:schemeClr val="dk2"/>
                </a:solidFill>
                <a:uFill>
                  <a:noFill/>
                </a:uFill>
                <a:latin typeface="Open Sans"/>
                <a:ea typeface="Open Sans"/>
                <a:cs typeface="Open Sans"/>
                <a:sym typeface="Open Sans"/>
                <a:hlinkClick r:id="rId7">
                  <a:extLst>
                    <a:ext uri="{A12FA001-AC4F-418D-AE19-62706E023703}">
                      <ahyp:hlinkClr val="tx"/>
                    </a:ext>
                  </a:extLst>
                </a:hlinkClick>
              </a:rPr>
              <a:t>by Freepik</a:t>
            </a:r>
            <a:r>
              <a:rPr b="1" lang="en" sz="1200">
                <a:solidFill>
                  <a:schemeClr val="dk2"/>
                </a:solidFill>
                <a:latin typeface="Open Sans"/>
                <a:ea typeface="Open Sans"/>
                <a:cs typeface="Open Sans"/>
                <a:sym typeface="Open Sans"/>
              </a:rPr>
              <a:t> </a:t>
            </a:r>
            <a:endParaRPr b="1" sz="1200">
              <a:solidFill>
                <a:schemeClr val="dk2"/>
              </a:solidFill>
              <a:latin typeface="Open Sans"/>
              <a:ea typeface="Open Sans"/>
              <a:cs typeface="Open Sans"/>
              <a:sym typeface="Open Sans"/>
            </a:endParaRPr>
          </a:p>
        </p:txBody>
      </p:sp>
      <p:sp>
        <p:nvSpPr>
          <p:cNvPr id="2726" name="Google Shape;2726;p54"/>
          <p:cNvSpPr/>
          <p:nvPr/>
        </p:nvSpPr>
        <p:spPr>
          <a:xfrm>
            <a:off x="5570568" y="-2413037"/>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5">
    <p:spTree>
      <p:nvGrpSpPr>
        <p:cNvPr id="2727" name="Shape 2727"/>
        <p:cNvGrpSpPr/>
        <p:nvPr/>
      </p:nvGrpSpPr>
      <p:grpSpPr>
        <a:xfrm>
          <a:off x="0" y="0"/>
          <a:ext cx="0" cy="0"/>
          <a:chOff x="0" y="0"/>
          <a:chExt cx="0" cy="0"/>
        </a:xfrm>
      </p:grpSpPr>
      <p:pic>
        <p:nvPicPr>
          <p:cNvPr id="2728" name="Google Shape;2728;p55"/>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2729" name="Google Shape;2729;p55"/>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2730" name="Google Shape;2730;p55"/>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2731" name="Google Shape;2731;p55"/>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2732" name="Google Shape;2732;p55"/>
          <p:cNvGrpSpPr/>
          <p:nvPr/>
        </p:nvGrpSpPr>
        <p:grpSpPr>
          <a:xfrm rot="-2700000">
            <a:off x="167955" y="3080962"/>
            <a:ext cx="1344349" cy="2469678"/>
            <a:chOff x="272875" y="1419395"/>
            <a:chExt cx="255950" cy="563168"/>
          </a:xfrm>
        </p:grpSpPr>
        <p:sp>
          <p:nvSpPr>
            <p:cNvPr id="2733" name="Google Shape;2733;p55"/>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55"/>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55"/>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p55"/>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55"/>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55"/>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9" name="Google Shape;2739;p55"/>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0" name="Google Shape;2740;p55"/>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1" name="Google Shape;2741;p55"/>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p55"/>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55"/>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4" name="Google Shape;2744;p55"/>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5" name="Google Shape;2745;p55"/>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6" name="Google Shape;2746;p55"/>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55"/>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8" name="Google Shape;2748;p55"/>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9" name="Google Shape;2749;p55"/>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0" name="Google Shape;2750;p55"/>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1" name="Google Shape;2751;p55"/>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55"/>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55"/>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55"/>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55"/>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55"/>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55"/>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55"/>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55"/>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55"/>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1" name="Google Shape;2761;p55"/>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55"/>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55"/>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4" name="Google Shape;2764;p55"/>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p55"/>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55"/>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55"/>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68" name="Google Shape;2768;p55"/>
          <p:cNvGrpSpPr/>
          <p:nvPr/>
        </p:nvGrpSpPr>
        <p:grpSpPr>
          <a:xfrm rot="-2700000">
            <a:off x="8026513" y="-183341"/>
            <a:ext cx="1344349" cy="1995327"/>
            <a:chOff x="272875" y="1527563"/>
            <a:chExt cx="255950" cy="455000"/>
          </a:xfrm>
        </p:grpSpPr>
        <p:sp>
          <p:nvSpPr>
            <p:cNvPr id="2769" name="Google Shape;2769;p55"/>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55"/>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55"/>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55"/>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55"/>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55"/>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55"/>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55"/>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55"/>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p55"/>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55"/>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55"/>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55"/>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55"/>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3" name="Google Shape;2783;p55"/>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55"/>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55"/>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6" name="Google Shape;2786;p55"/>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p55"/>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p55"/>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55"/>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55"/>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55"/>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55"/>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55"/>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55"/>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55"/>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55"/>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p55"/>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55"/>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55"/>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55"/>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55"/>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55"/>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55"/>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04" name="Google Shape;2804;p55"/>
          <p:cNvSpPr/>
          <p:nvPr/>
        </p:nvSpPr>
        <p:spPr>
          <a:xfrm>
            <a:off x="5570568" y="-2413037"/>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5_1">
    <p:spTree>
      <p:nvGrpSpPr>
        <p:cNvPr id="2805" name="Shape 2805"/>
        <p:cNvGrpSpPr/>
        <p:nvPr/>
      </p:nvGrpSpPr>
      <p:grpSpPr>
        <a:xfrm>
          <a:off x="0" y="0"/>
          <a:ext cx="0" cy="0"/>
          <a:chOff x="0" y="0"/>
          <a:chExt cx="0" cy="0"/>
        </a:xfrm>
      </p:grpSpPr>
      <p:pic>
        <p:nvPicPr>
          <p:cNvPr id="2806" name="Google Shape;2806;p56"/>
          <p:cNvPicPr preferRelativeResize="0"/>
          <p:nvPr/>
        </p:nvPicPr>
        <p:blipFill>
          <a:blip r:embed="rId2">
            <a:alphaModFix amt="66000"/>
          </a:blip>
          <a:stretch>
            <a:fillRect/>
          </a:stretch>
        </p:blipFill>
        <p:spPr>
          <a:xfrm flipH="1" rot="5399990">
            <a:off x="7705516" y="-598319"/>
            <a:ext cx="3297389" cy="2276637"/>
          </a:xfrm>
          <a:prstGeom prst="rect">
            <a:avLst/>
          </a:prstGeom>
          <a:noFill/>
          <a:ln>
            <a:noFill/>
          </a:ln>
        </p:spPr>
      </p:pic>
      <p:grpSp>
        <p:nvGrpSpPr>
          <p:cNvPr id="2807" name="Google Shape;2807;p56"/>
          <p:cNvGrpSpPr/>
          <p:nvPr/>
        </p:nvGrpSpPr>
        <p:grpSpPr>
          <a:xfrm rot="-987768">
            <a:off x="7751817" y="-266278"/>
            <a:ext cx="1344359" cy="1995308"/>
            <a:chOff x="272875" y="1527563"/>
            <a:chExt cx="255950" cy="455000"/>
          </a:xfrm>
        </p:grpSpPr>
        <p:sp>
          <p:nvSpPr>
            <p:cNvPr id="2808" name="Google Shape;2808;p5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5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5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1" name="Google Shape;2811;p5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2" name="Google Shape;2812;p5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3" name="Google Shape;2813;p5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5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5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6" name="Google Shape;2816;p5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7" name="Google Shape;2817;p5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8" name="Google Shape;2818;p5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9" name="Google Shape;2819;p5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5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1" name="Google Shape;2821;p5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2" name="Google Shape;2822;p5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3" name="Google Shape;2823;p5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4" name="Google Shape;2824;p56"/>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5" name="Google Shape;2825;p56"/>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6" name="Google Shape;2826;p5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56"/>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5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9" name="Google Shape;2829;p5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0" name="Google Shape;2830;p5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1" name="Google Shape;2831;p5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2" name="Google Shape;2832;p5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p5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4" name="Google Shape;2834;p5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5" name="Google Shape;2835;p5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6" name="Google Shape;2836;p5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7" name="Google Shape;2837;p56"/>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8" name="Google Shape;2838;p5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9" name="Google Shape;2839;p5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0" name="Google Shape;2840;p5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1" name="Google Shape;2841;p56"/>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2" name="Google Shape;2842;p56"/>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43" name="Google Shape;2843;p56"/>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pic>
        <p:nvPicPr>
          <p:cNvPr id="2844" name="Google Shape;2844;p56"/>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2845" name="Google Shape;2845;p56"/>
          <p:cNvSpPr/>
          <p:nvPr/>
        </p:nvSpPr>
        <p:spPr>
          <a:xfrm rot="9899989">
            <a:off x="-583964" y="462508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5_1_1">
    <p:spTree>
      <p:nvGrpSpPr>
        <p:cNvPr id="2846" name="Shape 2846"/>
        <p:cNvGrpSpPr/>
        <p:nvPr/>
      </p:nvGrpSpPr>
      <p:grpSpPr>
        <a:xfrm>
          <a:off x="0" y="0"/>
          <a:ext cx="0" cy="0"/>
          <a:chOff x="0" y="0"/>
          <a:chExt cx="0" cy="0"/>
        </a:xfrm>
      </p:grpSpPr>
      <p:pic>
        <p:nvPicPr>
          <p:cNvPr id="2847" name="Google Shape;2847;p57"/>
          <p:cNvPicPr preferRelativeResize="0"/>
          <p:nvPr/>
        </p:nvPicPr>
        <p:blipFill>
          <a:blip r:embed="rId2">
            <a:alphaModFix amt="66000"/>
          </a:blip>
          <a:stretch>
            <a:fillRect/>
          </a:stretch>
        </p:blipFill>
        <p:spPr>
          <a:xfrm flipH="1" rot="-2343514">
            <a:off x="-1166545" y="-1270720"/>
            <a:ext cx="3297389" cy="2276638"/>
          </a:xfrm>
          <a:prstGeom prst="rect">
            <a:avLst/>
          </a:prstGeom>
          <a:noFill/>
          <a:ln>
            <a:noFill/>
          </a:ln>
        </p:spPr>
      </p:pic>
      <p:grpSp>
        <p:nvGrpSpPr>
          <p:cNvPr id="2848" name="Google Shape;2848;p57"/>
          <p:cNvGrpSpPr/>
          <p:nvPr/>
        </p:nvGrpSpPr>
        <p:grpSpPr>
          <a:xfrm rot="-8099954">
            <a:off x="15431" y="-572435"/>
            <a:ext cx="1344367" cy="1995327"/>
            <a:chOff x="272875" y="1527563"/>
            <a:chExt cx="255950" cy="455000"/>
          </a:xfrm>
        </p:grpSpPr>
        <p:sp>
          <p:nvSpPr>
            <p:cNvPr id="2849" name="Google Shape;2849;p57"/>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0" name="Google Shape;2850;p57"/>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1" name="Google Shape;2851;p57"/>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2" name="Google Shape;2852;p57"/>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3" name="Google Shape;2853;p57"/>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4" name="Google Shape;2854;p57"/>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5" name="Google Shape;2855;p57"/>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57"/>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57"/>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8" name="Google Shape;2858;p57"/>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57"/>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57"/>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57"/>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57"/>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57"/>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57"/>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57"/>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57"/>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57"/>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57"/>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57"/>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57"/>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1" name="Google Shape;2871;p57"/>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2" name="Google Shape;2872;p57"/>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57"/>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57"/>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57"/>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6" name="Google Shape;2876;p57"/>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p57"/>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57"/>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57"/>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57"/>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p57"/>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57"/>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57"/>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84" name="Google Shape;2884;p57"/>
          <p:cNvPicPr preferRelativeResize="0"/>
          <p:nvPr/>
        </p:nvPicPr>
        <p:blipFill>
          <a:blip r:embed="rId3">
            <a:alphaModFix amt="74000"/>
          </a:blip>
          <a:stretch>
            <a:fillRect/>
          </a:stretch>
        </p:blipFill>
        <p:spPr>
          <a:xfrm flipH="1" rot="-5809801">
            <a:off x="7609918" y="-1097658"/>
            <a:ext cx="2894870" cy="2593321"/>
          </a:xfrm>
          <a:prstGeom prst="rect">
            <a:avLst/>
          </a:prstGeom>
          <a:noFill/>
          <a:ln>
            <a:noFill/>
          </a:ln>
        </p:spPr>
      </p:pic>
      <p:pic>
        <p:nvPicPr>
          <p:cNvPr id="2885" name="Google Shape;2885;p57"/>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2886" name="Google Shape;2886;p57"/>
          <p:cNvGrpSpPr/>
          <p:nvPr/>
        </p:nvGrpSpPr>
        <p:grpSpPr>
          <a:xfrm flipH="1">
            <a:off x="-624375" y="3487614"/>
            <a:ext cx="1344377" cy="2469659"/>
            <a:chOff x="272875" y="1419395"/>
            <a:chExt cx="255950" cy="563168"/>
          </a:xfrm>
        </p:grpSpPr>
        <p:sp>
          <p:nvSpPr>
            <p:cNvPr id="2887" name="Google Shape;2887;p57"/>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8" name="Google Shape;2888;p57"/>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9" name="Google Shape;2889;p57"/>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0" name="Google Shape;2890;p57"/>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57"/>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p57"/>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57"/>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p57"/>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p57"/>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57"/>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7" name="Google Shape;2897;p57"/>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8" name="Google Shape;2898;p57"/>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57"/>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57"/>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57"/>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2" name="Google Shape;2902;p57"/>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3" name="Google Shape;2903;p57"/>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4" name="Google Shape;2904;p57"/>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5" name="Google Shape;2905;p57"/>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6" name="Google Shape;2906;p57"/>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7" name="Google Shape;2907;p57"/>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8" name="Google Shape;2908;p57"/>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9" name="Google Shape;2909;p57"/>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0" name="Google Shape;2910;p57"/>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1" name="Google Shape;2911;p57"/>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2" name="Google Shape;2912;p57"/>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3" name="Google Shape;2913;p57"/>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57"/>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5" name="Google Shape;2915;p57"/>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p57"/>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57"/>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57"/>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9" name="Google Shape;2919;p57"/>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0" name="Google Shape;2920;p57"/>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1" name="Google Shape;2921;p57"/>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5_1_1_1">
    <p:spTree>
      <p:nvGrpSpPr>
        <p:cNvPr id="2922" name="Shape 2922"/>
        <p:cNvGrpSpPr/>
        <p:nvPr/>
      </p:nvGrpSpPr>
      <p:grpSpPr>
        <a:xfrm>
          <a:off x="0" y="0"/>
          <a:ext cx="0" cy="0"/>
          <a:chOff x="0" y="0"/>
          <a:chExt cx="0" cy="0"/>
        </a:xfrm>
      </p:grpSpPr>
      <p:pic>
        <p:nvPicPr>
          <p:cNvPr id="2923" name="Google Shape;2923;p58"/>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2924" name="Google Shape;2924;p58"/>
          <p:cNvPicPr preferRelativeResize="0"/>
          <p:nvPr/>
        </p:nvPicPr>
        <p:blipFill>
          <a:blip r:embed="rId3">
            <a:alphaModFix amt="66000"/>
          </a:blip>
          <a:stretch>
            <a:fillRect/>
          </a:stretch>
        </p:blipFill>
        <p:spPr>
          <a:xfrm flipH="1" rot="1326165">
            <a:off x="-191445" y="4128883"/>
            <a:ext cx="3297389" cy="2276634"/>
          </a:xfrm>
          <a:prstGeom prst="rect">
            <a:avLst/>
          </a:prstGeom>
          <a:noFill/>
          <a:ln>
            <a:noFill/>
          </a:ln>
        </p:spPr>
      </p:pic>
      <p:grpSp>
        <p:nvGrpSpPr>
          <p:cNvPr id="2925" name="Google Shape;2925;p58"/>
          <p:cNvGrpSpPr/>
          <p:nvPr/>
        </p:nvGrpSpPr>
        <p:grpSpPr>
          <a:xfrm rot="-2700000">
            <a:off x="8026513" y="-183341"/>
            <a:ext cx="1344349" cy="1995327"/>
            <a:chOff x="272875" y="1527563"/>
            <a:chExt cx="255950" cy="455000"/>
          </a:xfrm>
        </p:grpSpPr>
        <p:sp>
          <p:nvSpPr>
            <p:cNvPr id="2926" name="Google Shape;2926;p58"/>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58"/>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p58"/>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58"/>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0" name="Google Shape;2930;p58"/>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1" name="Google Shape;2931;p58"/>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2" name="Google Shape;2932;p58"/>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3" name="Google Shape;2933;p58"/>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4" name="Google Shape;2934;p58"/>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p58"/>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58"/>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7" name="Google Shape;2937;p58"/>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8" name="Google Shape;2938;p58"/>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9" name="Google Shape;2939;p58"/>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0" name="Google Shape;2940;p58"/>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1" name="Google Shape;2941;p58"/>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2" name="Google Shape;2942;p58"/>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p58"/>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58"/>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58"/>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58"/>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p58"/>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8" name="Google Shape;2948;p58"/>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58"/>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58"/>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1" name="Google Shape;2951;p58"/>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2" name="Google Shape;2952;p58"/>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3" name="Google Shape;2953;p58"/>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4" name="Google Shape;2954;p58"/>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58"/>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58"/>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7" name="Google Shape;2957;p58"/>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8" name="Google Shape;2958;p58"/>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58"/>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58"/>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61" name="Google Shape;2961;p58"/>
          <p:cNvSpPr/>
          <p:nvPr/>
        </p:nvSpPr>
        <p:spPr>
          <a:xfrm>
            <a:off x="4566955" y="-2521549"/>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62" name="Google Shape;2962;p58"/>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2963" name="Google Shape;2963;p58"/>
          <p:cNvPicPr preferRelativeResize="0"/>
          <p:nvPr/>
        </p:nvPicPr>
        <p:blipFill>
          <a:blip r:embed="rId5">
            <a:alphaModFix amt="74000"/>
          </a:blip>
          <a:stretch>
            <a:fillRect/>
          </a:stretch>
        </p:blipFill>
        <p:spPr>
          <a:xfrm flipH="1" rot="-9631575">
            <a:off x="-1503235" y="-1230424"/>
            <a:ext cx="2894874" cy="2593324"/>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CUSTOM_4_1_1_2">
    <p:spTree>
      <p:nvGrpSpPr>
        <p:cNvPr id="2964" name="Shape 2964"/>
        <p:cNvGrpSpPr/>
        <p:nvPr/>
      </p:nvGrpSpPr>
      <p:grpSpPr>
        <a:xfrm>
          <a:off x="0" y="0"/>
          <a:ext cx="0" cy="0"/>
          <a:chOff x="0" y="0"/>
          <a:chExt cx="0" cy="0"/>
        </a:xfrm>
      </p:grpSpPr>
      <p:pic>
        <p:nvPicPr>
          <p:cNvPr id="2965" name="Google Shape;2965;p59"/>
          <p:cNvPicPr preferRelativeResize="0"/>
          <p:nvPr/>
        </p:nvPicPr>
        <p:blipFill>
          <a:blip r:embed="rId2">
            <a:alphaModFix amt="66000"/>
          </a:blip>
          <a:stretch>
            <a:fillRect/>
          </a:stretch>
        </p:blipFill>
        <p:spPr>
          <a:xfrm flipH="1" rot="5399990">
            <a:off x="7705516" y="-598319"/>
            <a:ext cx="3297389" cy="2276637"/>
          </a:xfrm>
          <a:prstGeom prst="rect">
            <a:avLst/>
          </a:prstGeom>
          <a:noFill/>
          <a:ln>
            <a:noFill/>
          </a:ln>
        </p:spPr>
      </p:pic>
      <p:grpSp>
        <p:nvGrpSpPr>
          <p:cNvPr id="2966" name="Google Shape;2966;p59"/>
          <p:cNvGrpSpPr/>
          <p:nvPr/>
        </p:nvGrpSpPr>
        <p:grpSpPr>
          <a:xfrm rot="-987768">
            <a:off x="7751817" y="-266278"/>
            <a:ext cx="1344359" cy="1995308"/>
            <a:chOff x="272875" y="1527563"/>
            <a:chExt cx="255950" cy="455000"/>
          </a:xfrm>
        </p:grpSpPr>
        <p:sp>
          <p:nvSpPr>
            <p:cNvPr id="2967" name="Google Shape;2967;p59"/>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8" name="Google Shape;2968;p59"/>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9" name="Google Shape;2969;p59"/>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0" name="Google Shape;2970;p59"/>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59"/>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2" name="Google Shape;2972;p59"/>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3" name="Google Shape;2973;p59"/>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4" name="Google Shape;2974;p59"/>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5" name="Google Shape;2975;p59"/>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6" name="Google Shape;2976;p59"/>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59"/>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8" name="Google Shape;2978;p59"/>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9" name="Google Shape;2979;p59"/>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0" name="Google Shape;2980;p59"/>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1" name="Google Shape;2981;p59"/>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2" name="Google Shape;2982;p59"/>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3" name="Google Shape;2983;p59"/>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4" name="Google Shape;2984;p59"/>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59"/>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59"/>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59"/>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59"/>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59"/>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59"/>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1" name="Google Shape;2991;p59"/>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2" name="Google Shape;2992;p59"/>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59"/>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59"/>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59"/>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59"/>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7" name="Google Shape;2997;p59"/>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8" name="Google Shape;2998;p59"/>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9" name="Google Shape;2999;p59"/>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0" name="Google Shape;3000;p59"/>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1" name="Google Shape;3001;p59"/>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002" name="Google Shape;3002;p59"/>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pic>
        <p:nvPicPr>
          <p:cNvPr id="3003" name="Google Shape;3003;p59"/>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3004" name="Google Shape;3004;p59"/>
          <p:cNvSpPr/>
          <p:nvPr/>
        </p:nvSpPr>
        <p:spPr>
          <a:xfrm rot="9899989">
            <a:off x="-583964" y="462508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008" name="Shape 3008"/>
        <p:cNvGrpSpPr/>
        <p:nvPr/>
      </p:nvGrpSpPr>
      <p:grpSpPr>
        <a:xfrm>
          <a:off x="0" y="0"/>
          <a:ext cx="0" cy="0"/>
          <a:chOff x="0" y="0"/>
          <a:chExt cx="0" cy="0"/>
        </a:xfrm>
      </p:grpSpPr>
      <p:sp>
        <p:nvSpPr>
          <p:cNvPr id="3009" name="Google Shape;3009;p61"/>
          <p:cNvSpPr txBox="1"/>
          <p:nvPr>
            <p:ph type="ctrTitle"/>
          </p:nvPr>
        </p:nvSpPr>
        <p:spPr>
          <a:xfrm>
            <a:off x="1426500" y="1130675"/>
            <a:ext cx="62910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66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010" name="Google Shape;3010;p61"/>
          <p:cNvSpPr txBox="1"/>
          <p:nvPr>
            <p:ph idx="1" type="subTitle"/>
          </p:nvPr>
        </p:nvSpPr>
        <p:spPr>
          <a:xfrm>
            <a:off x="720000" y="3220225"/>
            <a:ext cx="77040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pic>
        <p:nvPicPr>
          <p:cNvPr id="3011" name="Google Shape;3011;p61"/>
          <p:cNvPicPr preferRelativeResize="0"/>
          <p:nvPr/>
        </p:nvPicPr>
        <p:blipFill>
          <a:blip r:embed="rId2">
            <a:alphaModFix amt="66000"/>
          </a:blip>
          <a:stretch>
            <a:fillRect/>
          </a:stretch>
        </p:blipFill>
        <p:spPr>
          <a:xfrm flipH="1" rot="1326165">
            <a:off x="-1328945" y="-932567"/>
            <a:ext cx="3297389" cy="2276634"/>
          </a:xfrm>
          <a:prstGeom prst="rect">
            <a:avLst/>
          </a:prstGeom>
          <a:noFill/>
          <a:ln>
            <a:noFill/>
          </a:ln>
        </p:spPr>
      </p:pic>
      <p:pic>
        <p:nvPicPr>
          <p:cNvPr id="3012" name="Google Shape;3012;p61"/>
          <p:cNvPicPr preferRelativeResize="0"/>
          <p:nvPr/>
        </p:nvPicPr>
        <p:blipFill>
          <a:blip r:embed="rId3">
            <a:alphaModFix amt="64000"/>
          </a:blip>
          <a:stretch>
            <a:fillRect/>
          </a:stretch>
        </p:blipFill>
        <p:spPr>
          <a:xfrm rot="2440329">
            <a:off x="6865875" y="-711275"/>
            <a:ext cx="3592175" cy="3021601"/>
          </a:xfrm>
          <a:prstGeom prst="rect">
            <a:avLst/>
          </a:prstGeom>
          <a:noFill/>
          <a:ln>
            <a:noFill/>
          </a:ln>
        </p:spPr>
      </p:pic>
      <p:pic>
        <p:nvPicPr>
          <p:cNvPr id="3013" name="Google Shape;3013;p61"/>
          <p:cNvPicPr preferRelativeResize="0"/>
          <p:nvPr/>
        </p:nvPicPr>
        <p:blipFill>
          <a:blip r:embed="rId4">
            <a:alphaModFix amt="67000"/>
          </a:blip>
          <a:stretch>
            <a:fillRect/>
          </a:stretch>
        </p:blipFill>
        <p:spPr>
          <a:xfrm flipH="1" rot="5400000">
            <a:off x="-1871711" y="-356575"/>
            <a:ext cx="2894875" cy="2593326"/>
          </a:xfrm>
          <a:prstGeom prst="rect">
            <a:avLst/>
          </a:prstGeom>
          <a:noFill/>
          <a:ln>
            <a:noFill/>
          </a:ln>
        </p:spPr>
      </p:pic>
      <p:pic>
        <p:nvPicPr>
          <p:cNvPr id="3014" name="Google Shape;3014;p61"/>
          <p:cNvPicPr preferRelativeResize="0"/>
          <p:nvPr/>
        </p:nvPicPr>
        <p:blipFill>
          <a:blip r:embed="rId2">
            <a:alphaModFix amt="66000"/>
          </a:blip>
          <a:stretch>
            <a:fillRect/>
          </a:stretch>
        </p:blipFill>
        <p:spPr>
          <a:xfrm flipH="1" rot="1326165">
            <a:off x="-889245" y="3430558"/>
            <a:ext cx="3297389" cy="2276634"/>
          </a:xfrm>
          <a:prstGeom prst="rect">
            <a:avLst/>
          </a:prstGeom>
          <a:noFill/>
          <a:ln>
            <a:noFill/>
          </a:ln>
        </p:spPr>
      </p:pic>
      <p:pic>
        <p:nvPicPr>
          <p:cNvPr id="3015" name="Google Shape;3015;p61"/>
          <p:cNvPicPr preferRelativeResize="0"/>
          <p:nvPr/>
        </p:nvPicPr>
        <p:blipFill>
          <a:blip r:embed="rId5">
            <a:alphaModFix amt="82000"/>
          </a:blip>
          <a:stretch>
            <a:fillRect/>
          </a:stretch>
        </p:blipFill>
        <p:spPr>
          <a:xfrm rot="10670981">
            <a:off x="6959826" y="3022524"/>
            <a:ext cx="3632875" cy="2999026"/>
          </a:xfrm>
          <a:prstGeom prst="rect">
            <a:avLst/>
          </a:prstGeom>
          <a:noFill/>
          <a:ln>
            <a:noFill/>
          </a:ln>
        </p:spPr>
      </p:pic>
      <p:grpSp>
        <p:nvGrpSpPr>
          <p:cNvPr id="3016" name="Google Shape;3016;p61"/>
          <p:cNvGrpSpPr/>
          <p:nvPr/>
        </p:nvGrpSpPr>
        <p:grpSpPr>
          <a:xfrm rot="-2700000">
            <a:off x="381980" y="2801012"/>
            <a:ext cx="1344349" cy="2469678"/>
            <a:chOff x="272875" y="1419395"/>
            <a:chExt cx="255950" cy="563168"/>
          </a:xfrm>
        </p:grpSpPr>
        <p:sp>
          <p:nvSpPr>
            <p:cNvPr id="3017" name="Google Shape;3017;p61"/>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8" name="Google Shape;3018;p61"/>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9" name="Google Shape;3019;p61"/>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0" name="Google Shape;3020;p61"/>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1" name="Google Shape;3021;p61"/>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2" name="Google Shape;3022;p61"/>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3" name="Google Shape;3023;p61"/>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4" name="Google Shape;3024;p61"/>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5" name="Google Shape;3025;p61"/>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6" name="Google Shape;3026;p61"/>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p61"/>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8" name="Google Shape;3028;p61"/>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9" name="Google Shape;3029;p61"/>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0" name="Google Shape;3030;p61"/>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61"/>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p61"/>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3" name="Google Shape;3033;p61"/>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4" name="Google Shape;3034;p61"/>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p61"/>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61"/>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61"/>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p61"/>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p61"/>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0" name="Google Shape;3040;p61"/>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61"/>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2" name="Google Shape;3042;p61"/>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3" name="Google Shape;3043;p61"/>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4" name="Google Shape;3044;p61"/>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5" name="Google Shape;3045;p61"/>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6" name="Google Shape;3046;p61"/>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7" name="Google Shape;3047;p61"/>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8" name="Google Shape;3048;p61"/>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61"/>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0" name="Google Shape;3050;p61"/>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61"/>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52" name="Google Shape;3052;p61"/>
          <p:cNvGrpSpPr/>
          <p:nvPr/>
        </p:nvGrpSpPr>
        <p:grpSpPr>
          <a:xfrm rot="-2700000">
            <a:off x="7112113" y="-364316"/>
            <a:ext cx="1344349" cy="1995327"/>
            <a:chOff x="272875" y="1527563"/>
            <a:chExt cx="255950" cy="455000"/>
          </a:xfrm>
        </p:grpSpPr>
        <p:sp>
          <p:nvSpPr>
            <p:cNvPr id="3053" name="Google Shape;3053;p61"/>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4" name="Google Shape;3054;p61"/>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5" name="Google Shape;3055;p61"/>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61"/>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7" name="Google Shape;3057;p61"/>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8" name="Google Shape;3058;p61"/>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9" name="Google Shape;3059;p61"/>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0" name="Google Shape;3060;p61"/>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p61"/>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2" name="Google Shape;3062;p61"/>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3" name="Google Shape;3063;p61"/>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4" name="Google Shape;3064;p61"/>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5" name="Google Shape;3065;p61"/>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6" name="Google Shape;3066;p61"/>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7" name="Google Shape;3067;p61"/>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8" name="Google Shape;3068;p61"/>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9" name="Google Shape;3069;p61"/>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p61"/>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1" name="Google Shape;3071;p61"/>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2" name="Google Shape;3072;p61"/>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3" name="Google Shape;3073;p61"/>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p61"/>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5" name="Google Shape;3075;p61"/>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6" name="Google Shape;3076;p61"/>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7" name="Google Shape;3077;p61"/>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8" name="Google Shape;3078;p61"/>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9" name="Google Shape;3079;p61"/>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0" name="Google Shape;3080;p61"/>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1" name="Google Shape;3081;p61"/>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2" name="Google Shape;3082;p61"/>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3" name="Google Shape;3083;p61"/>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4" name="Google Shape;3084;p61"/>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p61"/>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61"/>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61"/>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88" name="Google Shape;3088;p61"/>
          <p:cNvSpPr/>
          <p:nvPr/>
        </p:nvSpPr>
        <p:spPr>
          <a:xfrm rot="10800000">
            <a:off x="4793599" y="4568874"/>
            <a:ext cx="2265082" cy="2165834"/>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89" name="Shape 3089"/>
        <p:cNvGrpSpPr/>
        <p:nvPr/>
      </p:nvGrpSpPr>
      <p:grpSpPr>
        <a:xfrm>
          <a:off x="0" y="0"/>
          <a:ext cx="0" cy="0"/>
          <a:chOff x="0" y="0"/>
          <a:chExt cx="0" cy="0"/>
        </a:xfrm>
      </p:grpSpPr>
      <p:pic>
        <p:nvPicPr>
          <p:cNvPr id="3090" name="Google Shape;3090;p62"/>
          <p:cNvPicPr preferRelativeResize="0"/>
          <p:nvPr/>
        </p:nvPicPr>
        <p:blipFill>
          <a:blip r:embed="rId2">
            <a:alphaModFix amt="76000"/>
          </a:blip>
          <a:stretch>
            <a:fillRect/>
          </a:stretch>
        </p:blipFill>
        <p:spPr>
          <a:xfrm>
            <a:off x="345175" y="3258079"/>
            <a:ext cx="8158656" cy="3038275"/>
          </a:xfrm>
          <a:prstGeom prst="rect">
            <a:avLst/>
          </a:prstGeom>
          <a:noFill/>
          <a:ln>
            <a:noFill/>
          </a:ln>
        </p:spPr>
      </p:pic>
      <p:pic>
        <p:nvPicPr>
          <p:cNvPr id="3091" name="Google Shape;3091;p62"/>
          <p:cNvPicPr preferRelativeResize="0"/>
          <p:nvPr/>
        </p:nvPicPr>
        <p:blipFill>
          <a:blip r:embed="rId3">
            <a:alphaModFix amt="47000"/>
          </a:blip>
          <a:stretch>
            <a:fillRect/>
          </a:stretch>
        </p:blipFill>
        <p:spPr>
          <a:xfrm>
            <a:off x="1630988" y="143888"/>
            <a:ext cx="5882026" cy="4855727"/>
          </a:xfrm>
          <a:prstGeom prst="rect">
            <a:avLst/>
          </a:prstGeom>
          <a:noFill/>
          <a:ln>
            <a:noFill/>
          </a:ln>
        </p:spPr>
      </p:pic>
      <p:sp>
        <p:nvSpPr>
          <p:cNvPr id="3092" name="Google Shape;3092;p62"/>
          <p:cNvSpPr/>
          <p:nvPr/>
        </p:nvSpPr>
        <p:spPr>
          <a:xfrm>
            <a:off x="4379243" y="-2465274"/>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93" name="Google Shape;3093;p62"/>
          <p:cNvGrpSpPr/>
          <p:nvPr/>
        </p:nvGrpSpPr>
        <p:grpSpPr>
          <a:xfrm rot="-2700000">
            <a:off x="473130" y="2695837"/>
            <a:ext cx="1344349" cy="2469678"/>
            <a:chOff x="272875" y="1419395"/>
            <a:chExt cx="255950" cy="563168"/>
          </a:xfrm>
        </p:grpSpPr>
        <p:sp>
          <p:nvSpPr>
            <p:cNvPr id="3094" name="Google Shape;3094;p62"/>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5" name="Google Shape;3095;p62"/>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6" name="Google Shape;3096;p62"/>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7" name="Google Shape;3097;p62"/>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8" name="Google Shape;3098;p62"/>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p62"/>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0" name="Google Shape;3100;p62"/>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1" name="Google Shape;3101;p62"/>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2" name="Google Shape;3102;p62"/>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3" name="Google Shape;3103;p62"/>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4" name="Google Shape;3104;p62"/>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5" name="Google Shape;3105;p62"/>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6" name="Google Shape;3106;p62"/>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7" name="Google Shape;3107;p62"/>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8" name="Google Shape;3108;p62"/>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9" name="Google Shape;3109;p62"/>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0" name="Google Shape;3110;p62"/>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1" name="Google Shape;3111;p62"/>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2" name="Google Shape;3112;p62"/>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3" name="Google Shape;3113;p62"/>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4" name="Google Shape;3114;p62"/>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p62"/>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6" name="Google Shape;3116;p62"/>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7" name="Google Shape;3117;p62"/>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p62"/>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62"/>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0" name="Google Shape;3120;p62"/>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p62"/>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62"/>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3" name="Google Shape;3123;p62"/>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4" name="Google Shape;3124;p62"/>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p62"/>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6" name="Google Shape;3126;p62"/>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7" name="Google Shape;3127;p62"/>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8" name="Google Shape;3128;p62"/>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29" name="Google Shape;3129;p62"/>
          <p:cNvGrpSpPr/>
          <p:nvPr/>
        </p:nvGrpSpPr>
        <p:grpSpPr>
          <a:xfrm rot="-2700000">
            <a:off x="8026513" y="-183341"/>
            <a:ext cx="1344349" cy="1995327"/>
            <a:chOff x="272875" y="1527563"/>
            <a:chExt cx="255950" cy="455000"/>
          </a:xfrm>
        </p:grpSpPr>
        <p:sp>
          <p:nvSpPr>
            <p:cNvPr id="3130" name="Google Shape;3130;p62"/>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1" name="Google Shape;3131;p62"/>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2" name="Google Shape;3132;p62"/>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3" name="Google Shape;3133;p62"/>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4" name="Google Shape;3134;p62"/>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5" name="Google Shape;3135;p62"/>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6" name="Google Shape;3136;p62"/>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7" name="Google Shape;3137;p62"/>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8" name="Google Shape;3138;p62"/>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9" name="Google Shape;3139;p62"/>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0" name="Google Shape;3140;p62"/>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1" name="Google Shape;3141;p62"/>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2" name="Google Shape;3142;p62"/>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3" name="Google Shape;3143;p62"/>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4" name="Google Shape;3144;p62"/>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5" name="Google Shape;3145;p62"/>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6" name="Google Shape;3146;p62"/>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7" name="Google Shape;3147;p62"/>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8" name="Google Shape;3148;p62"/>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9" name="Google Shape;3149;p62"/>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0" name="Google Shape;3150;p62"/>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1" name="Google Shape;3151;p62"/>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2" name="Google Shape;3152;p62"/>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3" name="Google Shape;3153;p62"/>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4" name="Google Shape;3154;p62"/>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5" name="Google Shape;3155;p62"/>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6" name="Google Shape;3156;p62"/>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7" name="Google Shape;3157;p62"/>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8" name="Google Shape;3158;p62"/>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9" name="Google Shape;3159;p62"/>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0" name="Google Shape;3160;p62"/>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1" name="Google Shape;3161;p62"/>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2" name="Google Shape;3162;p62"/>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3" name="Google Shape;3163;p62"/>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4" name="Google Shape;3164;p62"/>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65" name="Google Shape;3165;p62"/>
          <p:cNvSpPr txBox="1"/>
          <p:nvPr>
            <p:ph idx="1" type="subTitle"/>
          </p:nvPr>
        </p:nvSpPr>
        <p:spPr>
          <a:xfrm>
            <a:off x="2646000" y="3114137"/>
            <a:ext cx="3852000" cy="862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3166" name="Google Shape;3166;p62"/>
          <p:cNvSpPr txBox="1"/>
          <p:nvPr>
            <p:ph type="ctrTitle"/>
          </p:nvPr>
        </p:nvSpPr>
        <p:spPr>
          <a:xfrm>
            <a:off x="2646000" y="2594236"/>
            <a:ext cx="3852000" cy="792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solidFill>
                  <a:srgbClr val="1C4587"/>
                </a:solidFill>
              </a:defRPr>
            </a:lvl1pPr>
            <a:lvl2pPr lvl="1" rtl="0" algn="ctr">
              <a:spcBef>
                <a:spcPts val="0"/>
              </a:spcBef>
              <a:spcAft>
                <a:spcPts val="0"/>
              </a:spcAft>
              <a:buClr>
                <a:srgbClr val="3C78D8"/>
              </a:buClr>
              <a:buSzPts val="800"/>
              <a:buNone/>
              <a:defRPr sz="800">
                <a:solidFill>
                  <a:srgbClr val="3C78D8"/>
                </a:solidFill>
              </a:defRPr>
            </a:lvl2pPr>
            <a:lvl3pPr lvl="2" rtl="0" algn="ctr">
              <a:spcBef>
                <a:spcPts val="0"/>
              </a:spcBef>
              <a:spcAft>
                <a:spcPts val="0"/>
              </a:spcAft>
              <a:buClr>
                <a:srgbClr val="3C78D8"/>
              </a:buClr>
              <a:buSzPts val="800"/>
              <a:buNone/>
              <a:defRPr sz="800">
                <a:solidFill>
                  <a:srgbClr val="3C78D8"/>
                </a:solidFill>
              </a:defRPr>
            </a:lvl3pPr>
            <a:lvl4pPr lvl="3" rtl="0" algn="ctr">
              <a:spcBef>
                <a:spcPts val="0"/>
              </a:spcBef>
              <a:spcAft>
                <a:spcPts val="0"/>
              </a:spcAft>
              <a:buClr>
                <a:srgbClr val="3C78D8"/>
              </a:buClr>
              <a:buSzPts val="800"/>
              <a:buNone/>
              <a:defRPr sz="800">
                <a:solidFill>
                  <a:srgbClr val="3C78D8"/>
                </a:solidFill>
              </a:defRPr>
            </a:lvl4pPr>
            <a:lvl5pPr lvl="4" rtl="0" algn="ctr">
              <a:spcBef>
                <a:spcPts val="0"/>
              </a:spcBef>
              <a:spcAft>
                <a:spcPts val="0"/>
              </a:spcAft>
              <a:buClr>
                <a:srgbClr val="3C78D8"/>
              </a:buClr>
              <a:buSzPts val="800"/>
              <a:buNone/>
              <a:defRPr sz="800">
                <a:solidFill>
                  <a:srgbClr val="3C78D8"/>
                </a:solidFill>
              </a:defRPr>
            </a:lvl5pPr>
            <a:lvl6pPr lvl="5" rtl="0" algn="ctr">
              <a:spcBef>
                <a:spcPts val="0"/>
              </a:spcBef>
              <a:spcAft>
                <a:spcPts val="0"/>
              </a:spcAft>
              <a:buClr>
                <a:srgbClr val="3C78D8"/>
              </a:buClr>
              <a:buSzPts val="800"/>
              <a:buNone/>
              <a:defRPr sz="800">
                <a:solidFill>
                  <a:srgbClr val="3C78D8"/>
                </a:solidFill>
              </a:defRPr>
            </a:lvl6pPr>
            <a:lvl7pPr lvl="6" rtl="0" algn="ctr">
              <a:spcBef>
                <a:spcPts val="0"/>
              </a:spcBef>
              <a:spcAft>
                <a:spcPts val="0"/>
              </a:spcAft>
              <a:buClr>
                <a:srgbClr val="3C78D8"/>
              </a:buClr>
              <a:buSzPts val="800"/>
              <a:buNone/>
              <a:defRPr sz="800">
                <a:solidFill>
                  <a:srgbClr val="3C78D8"/>
                </a:solidFill>
              </a:defRPr>
            </a:lvl7pPr>
            <a:lvl8pPr lvl="7" rtl="0" algn="ctr">
              <a:spcBef>
                <a:spcPts val="0"/>
              </a:spcBef>
              <a:spcAft>
                <a:spcPts val="0"/>
              </a:spcAft>
              <a:buClr>
                <a:srgbClr val="3C78D8"/>
              </a:buClr>
              <a:buSzPts val="800"/>
              <a:buNone/>
              <a:defRPr sz="800">
                <a:solidFill>
                  <a:srgbClr val="3C78D8"/>
                </a:solidFill>
              </a:defRPr>
            </a:lvl8pPr>
            <a:lvl9pPr lvl="8" rtl="0" algn="ctr">
              <a:spcBef>
                <a:spcPts val="0"/>
              </a:spcBef>
              <a:spcAft>
                <a:spcPts val="0"/>
              </a:spcAft>
              <a:buClr>
                <a:srgbClr val="3C78D8"/>
              </a:buClr>
              <a:buSzPts val="800"/>
              <a:buNone/>
              <a:defRPr sz="800">
                <a:solidFill>
                  <a:srgbClr val="3C78D8"/>
                </a:solidFill>
              </a:defRPr>
            </a:lvl9pPr>
          </a:lstStyle>
          <a:p/>
        </p:txBody>
      </p:sp>
      <p:sp>
        <p:nvSpPr>
          <p:cNvPr id="3167" name="Google Shape;3167;p62"/>
          <p:cNvSpPr txBox="1"/>
          <p:nvPr>
            <p:ph hasCustomPrompt="1" idx="2" type="title"/>
          </p:nvPr>
        </p:nvSpPr>
        <p:spPr>
          <a:xfrm>
            <a:off x="2646000" y="894175"/>
            <a:ext cx="3852000" cy="20319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15000">
                <a:solidFill>
                  <a:srgbClr val="1C4587"/>
                </a:solidFill>
              </a:defRPr>
            </a:lvl1pPr>
            <a:lvl2pPr lvl="1"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5" name="Shape 35"/>
        <p:cNvGrpSpPr/>
        <p:nvPr/>
      </p:nvGrpSpPr>
      <p:grpSpPr>
        <a:xfrm>
          <a:off x="0" y="0"/>
          <a:ext cx="0" cy="0"/>
          <a:chOff x="0" y="0"/>
          <a:chExt cx="0" cy="0"/>
        </a:xfrm>
      </p:grpSpPr>
      <p:sp>
        <p:nvSpPr>
          <p:cNvPr id="36" name="Google Shape;36;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7" name="Google Shape;37;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8" name="Google Shape;38;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168" name="Shape 3168"/>
        <p:cNvGrpSpPr/>
        <p:nvPr/>
      </p:nvGrpSpPr>
      <p:grpSpPr>
        <a:xfrm>
          <a:off x="0" y="0"/>
          <a:ext cx="0" cy="0"/>
          <a:chOff x="0" y="0"/>
          <a:chExt cx="0" cy="0"/>
        </a:xfrm>
      </p:grpSpPr>
      <p:sp>
        <p:nvSpPr>
          <p:cNvPr id="3169" name="Google Shape;3169;p63"/>
          <p:cNvSpPr txBox="1"/>
          <p:nvPr>
            <p:ph idx="1" type="body"/>
          </p:nvPr>
        </p:nvSpPr>
        <p:spPr>
          <a:xfrm>
            <a:off x="720000" y="1055850"/>
            <a:ext cx="7704000" cy="35130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accent1"/>
              </a:buClr>
              <a:buSzPts val="1400"/>
              <a:buChar char="●"/>
              <a:defRPr sz="1200">
                <a:solidFill>
                  <a:srgbClr val="434343"/>
                </a:solidFill>
              </a:defRPr>
            </a:lvl1pPr>
            <a:lvl2pPr indent="-317500" lvl="1" marL="914400" rtl="0">
              <a:lnSpc>
                <a:spcPct val="100000"/>
              </a:lnSpc>
              <a:spcBef>
                <a:spcPts val="1600"/>
              </a:spcBef>
              <a:spcAft>
                <a:spcPts val="0"/>
              </a:spcAft>
              <a:buClr>
                <a:srgbClr val="434343"/>
              </a:buClr>
              <a:buSzPts val="1400"/>
              <a:buChar char="○"/>
              <a:defRPr>
                <a:solidFill>
                  <a:srgbClr val="434343"/>
                </a:solidFill>
              </a:defRPr>
            </a:lvl2pPr>
            <a:lvl3pPr indent="-317500" lvl="2" marL="1371600" rtl="0">
              <a:lnSpc>
                <a:spcPct val="100000"/>
              </a:lnSpc>
              <a:spcBef>
                <a:spcPts val="1600"/>
              </a:spcBef>
              <a:spcAft>
                <a:spcPts val="0"/>
              </a:spcAft>
              <a:buClr>
                <a:srgbClr val="434343"/>
              </a:buClr>
              <a:buSzPts val="1400"/>
              <a:buChar char="■"/>
              <a:defRPr>
                <a:solidFill>
                  <a:srgbClr val="434343"/>
                </a:solidFill>
              </a:defRPr>
            </a:lvl3pPr>
            <a:lvl4pPr indent="-317500" lvl="3" marL="1828800" rtl="0">
              <a:lnSpc>
                <a:spcPct val="100000"/>
              </a:lnSpc>
              <a:spcBef>
                <a:spcPts val="1600"/>
              </a:spcBef>
              <a:spcAft>
                <a:spcPts val="0"/>
              </a:spcAft>
              <a:buClr>
                <a:srgbClr val="434343"/>
              </a:buClr>
              <a:buSzPts val="1400"/>
              <a:buChar char="●"/>
              <a:defRPr>
                <a:solidFill>
                  <a:srgbClr val="434343"/>
                </a:solidFill>
              </a:defRPr>
            </a:lvl4pPr>
            <a:lvl5pPr indent="-317500" lvl="4" marL="2286000" rtl="0">
              <a:lnSpc>
                <a:spcPct val="100000"/>
              </a:lnSpc>
              <a:spcBef>
                <a:spcPts val="1600"/>
              </a:spcBef>
              <a:spcAft>
                <a:spcPts val="0"/>
              </a:spcAft>
              <a:buClr>
                <a:srgbClr val="434343"/>
              </a:buClr>
              <a:buSzPts val="1400"/>
              <a:buChar char="○"/>
              <a:defRPr>
                <a:solidFill>
                  <a:srgbClr val="434343"/>
                </a:solidFill>
              </a:defRPr>
            </a:lvl5pPr>
            <a:lvl6pPr indent="-317500" lvl="5" marL="2743200" rtl="0">
              <a:lnSpc>
                <a:spcPct val="100000"/>
              </a:lnSpc>
              <a:spcBef>
                <a:spcPts val="1600"/>
              </a:spcBef>
              <a:spcAft>
                <a:spcPts val="0"/>
              </a:spcAft>
              <a:buClr>
                <a:srgbClr val="434343"/>
              </a:buClr>
              <a:buSzPts val="1400"/>
              <a:buChar char="■"/>
              <a:defRPr>
                <a:solidFill>
                  <a:srgbClr val="434343"/>
                </a:solidFill>
              </a:defRPr>
            </a:lvl6pPr>
            <a:lvl7pPr indent="-317500" lvl="6" marL="3200400" rtl="0">
              <a:lnSpc>
                <a:spcPct val="100000"/>
              </a:lnSpc>
              <a:spcBef>
                <a:spcPts val="1600"/>
              </a:spcBef>
              <a:spcAft>
                <a:spcPts val="0"/>
              </a:spcAft>
              <a:buClr>
                <a:srgbClr val="434343"/>
              </a:buClr>
              <a:buSzPts val="1400"/>
              <a:buChar char="●"/>
              <a:defRPr>
                <a:solidFill>
                  <a:srgbClr val="434343"/>
                </a:solidFill>
              </a:defRPr>
            </a:lvl7pPr>
            <a:lvl8pPr indent="-317500" lvl="7" marL="3657600" rtl="0">
              <a:lnSpc>
                <a:spcPct val="100000"/>
              </a:lnSpc>
              <a:spcBef>
                <a:spcPts val="1600"/>
              </a:spcBef>
              <a:spcAft>
                <a:spcPts val="0"/>
              </a:spcAft>
              <a:buClr>
                <a:srgbClr val="434343"/>
              </a:buClr>
              <a:buSzPts val="1400"/>
              <a:buChar char="○"/>
              <a:defRPr>
                <a:solidFill>
                  <a:srgbClr val="434343"/>
                </a:solidFill>
              </a:defRPr>
            </a:lvl8pPr>
            <a:lvl9pPr indent="-317500" lvl="8" marL="4114800" rtl="0">
              <a:lnSpc>
                <a:spcPct val="100000"/>
              </a:lnSpc>
              <a:spcBef>
                <a:spcPts val="1600"/>
              </a:spcBef>
              <a:spcAft>
                <a:spcPts val="1600"/>
              </a:spcAft>
              <a:buClr>
                <a:srgbClr val="434343"/>
              </a:buClr>
              <a:buSzPts val="1400"/>
              <a:buChar char="■"/>
              <a:defRPr>
                <a:solidFill>
                  <a:srgbClr val="434343"/>
                </a:solidFill>
              </a:defRPr>
            </a:lvl9pPr>
          </a:lstStyle>
          <a:p/>
        </p:txBody>
      </p:sp>
      <p:pic>
        <p:nvPicPr>
          <p:cNvPr id="3170" name="Google Shape;3170;p63"/>
          <p:cNvPicPr preferRelativeResize="0"/>
          <p:nvPr/>
        </p:nvPicPr>
        <p:blipFill>
          <a:blip r:embed="rId2">
            <a:alphaModFix amt="66000"/>
          </a:blip>
          <a:stretch>
            <a:fillRect/>
          </a:stretch>
        </p:blipFill>
        <p:spPr>
          <a:xfrm flipH="1" rot="1326165">
            <a:off x="7658780" y="-1091242"/>
            <a:ext cx="3297389" cy="2276634"/>
          </a:xfrm>
          <a:prstGeom prst="rect">
            <a:avLst/>
          </a:prstGeom>
          <a:noFill/>
          <a:ln>
            <a:noFill/>
          </a:ln>
        </p:spPr>
      </p:pic>
      <p:pic>
        <p:nvPicPr>
          <p:cNvPr id="3171" name="Google Shape;3171;p63"/>
          <p:cNvPicPr preferRelativeResize="0"/>
          <p:nvPr/>
        </p:nvPicPr>
        <p:blipFill>
          <a:blip r:embed="rId3">
            <a:alphaModFix amt="67000"/>
          </a:blip>
          <a:stretch>
            <a:fillRect/>
          </a:stretch>
        </p:blipFill>
        <p:spPr>
          <a:xfrm flipH="1" rot="5400000">
            <a:off x="7116014" y="-515250"/>
            <a:ext cx="2894875" cy="2593326"/>
          </a:xfrm>
          <a:prstGeom prst="rect">
            <a:avLst/>
          </a:prstGeom>
          <a:noFill/>
          <a:ln>
            <a:noFill/>
          </a:ln>
        </p:spPr>
      </p:pic>
      <p:pic>
        <p:nvPicPr>
          <p:cNvPr id="3172" name="Google Shape;3172;p63"/>
          <p:cNvPicPr preferRelativeResize="0"/>
          <p:nvPr/>
        </p:nvPicPr>
        <p:blipFill>
          <a:blip r:embed="rId2">
            <a:alphaModFix amt="66000"/>
          </a:blip>
          <a:stretch>
            <a:fillRect/>
          </a:stretch>
        </p:blipFill>
        <p:spPr>
          <a:xfrm flipH="1" rot="5547182">
            <a:off x="-1959645" y="2413033"/>
            <a:ext cx="3297391" cy="2276632"/>
          </a:xfrm>
          <a:prstGeom prst="rect">
            <a:avLst/>
          </a:prstGeom>
          <a:noFill/>
          <a:ln>
            <a:noFill/>
          </a:ln>
        </p:spPr>
      </p:pic>
      <p:pic>
        <p:nvPicPr>
          <p:cNvPr id="3173" name="Google Shape;3173;p63"/>
          <p:cNvPicPr preferRelativeResize="0"/>
          <p:nvPr/>
        </p:nvPicPr>
        <p:blipFill>
          <a:blip r:embed="rId4">
            <a:alphaModFix amt="82000"/>
          </a:blip>
          <a:stretch>
            <a:fillRect/>
          </a:stretch>
        </p:blipFill>
        <p:spPr>
          <a:xfrm rot="7617396">
            <a:off x="7156577" y="3425249"/>
            <a:ext cx="3632874" cy="2999026"/>
          </a:xfrm>
          <a:prstGeom prst="rect">
            <a:avLst/>
          </a:prstGeom>
          <a:noFill/>
          <a:ln>
            <a:noFill/>
          </a:ln>
        </p:spPr>
      </p:pic>
      <p:grpSp>
        <p:nvGrpSpPr>
          <p:cNvPr id="3174" name="Google Shape;3174;p63"/>
          <p:cNvGrpSpPr/>
          <p:nvPr/>
        </p:nvGrpSpPr>
        <p:grpSpPr>
          <a:xfrm>
            <a:off x="-624370" y="1649584"/>
            <a:ext cx="1344377" cy="1995312"/>
            <a:chOff x="272875" y="1527563"/>
            <a:chExt cx="255950" cy="455000"/>
          </a:xfrm>
        </p:grpSpPr>
        <p:sp>
          <p:nvSpPr>
            <p:cNvPr id="3175" name="Google Shape;3175;p63"/>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6" name="Google Shape;3176;p63"/>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7" name="Google Shape;3177;p63"/>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8" name="Google Shape;3178;p63"/>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9" name="Google Shape;3179;p63"/>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0" name="Google Shape;3180;p63"/>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1" name="Google Shape;3181;p63"/>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2" name="Google Shape;3182;p63"/>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3" name="Google Shape;3183;p63"/>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4" name="Google Shape;3184;p63"/>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5" name="Google Shape;3185;p63"/>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6" name="Google Shape;3186;p63"/>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7" name="Google Shape;3187;p63"/>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8" name="Google Shape;3188;p63"/>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9" name="Google Shape;3189;p63"/>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0" name="Google Shape;3190;p63"/>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1" name="Google Shape;3191;p63"/>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p63"/>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63"/>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4" name="Google Shape;3194;p63"/>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5" name="Google Shape;3195;p63"/>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6" name="Google Shape;3196;p63"/>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7" name="Google Shape;3197;p63"/>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8" name="Google Shape;3198;p63"/>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p63"/>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0" name="Google Shape;3200;p63"/>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1" name="Google Shape;3201;p63"/>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2" name="Google Shape;3202;p63"/>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3" name="Google Shape;3203;p63"/>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p63"/>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5" name="Google Shape;3205;p63"/>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6" name="Google Shape;3206;p63"/>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7" name="Google Shape;3207;p63"/>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8" name="Google Shape;3208;p63"/>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9" name="Google Shape;3209;p63"/>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10" name="Google Shape;3210;p63"/>
          <p:cNvSpPr/>
          <p:nvPr/>
        </p:nvSpPr>
        <p:spPr>
          <a:xfrm rot="2491995">
            <a:off x="8061861" y="3895420"/>
            <a:ext cx="2265111" cy="2165862"/>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1" name="Google Shape;3211;p63"/>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12" name="Shape 3212"/>
        <p:cNvGrpSpPr/>
        <p:nvPr/>
      </p:nvGrpSpPr>
      <p:grpSpPr>
        <a:xfrm>
          <a:off x="0" y="0"/>
          <a:ext cx="0" cy="0"/>
          <a:chOff x="0" y="0"/>
          <a:chExt cx="0" cy="0"/>
        </a:xfrm>
      </p:grpSpPr>
      <p:sp>
        <p:nvSpPr>
          <p:cNvPr id="3213" name="Google Shape;3213;p64"/>
          <p:cNvSpPr txBox="1"/>
          <p:nvPr>
            <p:ph idx="1" type="subTitle"/>
          </p:nvPr>
        </p:nvSpPr>
        <p:spPr>
          <a:xfrm>
            <a:off x="1944337" y="3168343"/>
            <a:ext cx="1532400" cy="479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None/>
              <a:defRPr b="1" sz="1600">
                <a:latin typeface="Josefin Sans"/>
                <a:ea typeface="Josefin Sans"/>
                <a:cs typeface="Josefin Sans"/>
                <a:sym typeface="Josefin Sans"/>
              </a:defRPr>
            </a:lvl1pPr>
            <a:lvl2pPr lvl="1" rtl="0" algn="ctr">
              <a:lnSpc>
                <a:spcPct val="100000"/>
              </a:lnSpc>
              <a:spcBef>
                <a:spcPts val="0"/>
              </a:spcBef>
              <a:spcAft>
                <a:spcPts val="0"/>
              </a:spcAft>
              <a:buNone/>
              <a:defRPr b="1" sz="1600">
                <a:latin typeface="Josefin Sans"/>
                <a:ea typeface="Josefin Sans"/>
                <a:cs typeface="Josefin Sans"/>
                <a:sym typeface="Josefin Sans"/>
              </a:defRPr>
            </a:lvl2pPr>
            <a:lvl3pPr lvl="2" rtl="0" algn="ctr">
              <a:lnSpc>
                <a:spcPct val="100000"/>
              </a:lnSpc>
              <a:spcBef>
                <a:spcPts val="0"/>
              </a:spcBef>
              <a:spcAft>
                <a:spcPts val="0"/>
              </a:spcAft>
              <a:buNone/>
              <a:defRPr b="1" sz="1600">
                <a:latin typeface="Josefin Sans"/>
                <a:ea typeface="Josefin Sans"/>
                <a:cs typeface="Josefin Sans"/>
                <a:sym typeface="Josefin Sans"/>
              </a:defRPr>
            </a:lvl3pPr>
            <a:lvl4pPr lvl="3" rtl="0" algn="ctr">
              <a:lnSpc>
                <a:spcPct val="100000"/>
              </a:lnSpc>
              <a:spcBef>
                <a:spcPts val="0"/>
              </a:spcBef>
              <a:spcAft>
                <a:spcPts val="0"/>
              </a:spcAft>
              <a:buNone/>
              <a:defRPr b="1" sz="1600">
                <a:latin typeface="Josefin Sans"/>
                <a:ea typeface="Josefin Sans"/>
                <a:cs typeface="Josefin Sans"/>
                <a:sym typeface="Josefin Sans"/>
              </a:defRPr>
            </a:lvl4pPr>
            <a:lvl5pPr lvl="4" rtl="0" algn="ctr">
              <a:lnSpc>
                <a:spcPct val="100000"/>
              </a:lnSpc>
              <a:spcBef>
                <a:spcPts val="0"/>
              </a:spcBef>
              <a:spcAft>
                <a:spcPts val="0"/>
              </a:spcAft>
              <a:buNone/>
              <a:defRPr b="1" sz="1600">
                <a:latin typeface="Josefin Sans"/>
                <a:ea typeface="Josefin Sans"/>
                <a:cs typeface="Josefin Sans"/>
                <a:sym typeface="Josefin Sans"/>
              </a:defRPr>
            </a:lvl5pPr>
            <a:lvl6pPr lvl="5" rtl="0" algn="ctr">
              <a:lnSpc>
                <a:spcPct val="100000"/>
              </a:lnSpc>
              <a:spcBef>
                <a:spcPts val="0"/>
              </a:spcBef>
              <a:spcAft>
                <a:spcPts val="0"/>
              </a:spcAft>
              <a:buNone/>
              <a:defRPr b="1" sz="1600">
                <a:latin typeface="Josefin Sans"/>
                <a:ea typeface="Josefin Sans"/>
                <a:cs typeface="Josefin Sans"/>
                <a:sym typeface="Josefin Sans"/>
              </a:defRPr>
            </a:lvl6pPr>
            <a:lvl7pPr lvl="6" rtl="0" algn="ctr">
              <a:lnSpc>
                <a:spcPct val="100000"/>
              </a:lnSpc>
              <a:spcBef>
                <a:spcPts val="0"/>
              </a:spcBef>
              <a:spcAft>
                <a:spcPts val="0"/>
              </a:spcAft>
              <a:buNone/>
              <a:defRPr b="1" sz="1600">
                <a:latin typeface="Josefin Sans"/>
                <a:ea typeface="Josefin Sans"/>
                <a:cs typeface="Josefin Sans"/>
                <a:sym typeface="Josefin Sans"/>
              </a:defRPr>
            </a:lvl7pPr>
            <a:lvl8pPr lvl="7" rtl="0" algn="ctr">
              <a:lnSpc>
                <a:spcPct val="100000"/>
              </a:lnSpc>
              <a:spcBef>
                <a:spcPts val="0"/>
              </a:spcBef>
              <a:spcAft>
                <a:spcPts val="0"/>
              </a:spcAft>
              <a:buNone/>
              <a:defRPr b="1" sz="1600">
                <a:latin typeface="Josefin Sans"/>
                <a:ea typeface="Josefin Sans"/>
                <a:cs typeface="Josefin Sans"/>
                <a:sym typeface="Josefin Sans"/>
              </a:defRPr>
            </a:lvl8pPr>
            <a:lvl9pPr lvl="8" rtl="0" algn="ctr">
              <a:lnSpc>
                <a:spcPct val="100000"/>
              </a:lnSpc>
              <a:spcBef>
                <a:spcPts val="0"/>
              </a:spcBef>
              <a:spcAft>
                <a:spcPts val="0"/>
              </a:spcAft>
              <a:buNone/>
              <a:defRPr b="1" sz="1600">
                <a:latin typeface="Josefin Sans"/>
                <a:ea typeface="Josefin Sans"/>
                <a:cs typeface="Josefin Sans"/>
                <a:sym typeface="Josefin Sans"/>
              </a:defRPr>
            </a:lvl9pPr>
          </a:lstStyle>
          <a:p/>
        </p:txBody>
      </p:sp>
      <p:sp>
        <p:nvSpPr>
          <p:cNvPr id="3214" name="Google Shape;3214;p64"/>
          <p:cNvSpPr txBox="1"/>
          <p:nvPr>
            <p:ph idx="2" type="subTitle"/>
          </p:nvPr>
        </p:nvSpPr>
        <p:spPr>
          <a:xfrm>
            <a:off x="1381688" y="3559333"/>
            <a:ext cx="2657700" cy="10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3215" name="Google Shape;3215;p64"/>
          <p:cNvSpPr txBox="1"/>
          <p:nvPr>
            <p:ph idx="3" type="subTitle"/>
          </p:nvPr>
        </p:nvSpPr>
        <p:spPr>
          <a:xfrm flipH="1">
            <a:off x="5667265" y="3168343"/>
            <a:ext cx="1532400" cy="479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None/>
              <a:defRPr b="1" sz="1600">
                <a:latin typeface="Josefin Sans"/>
                <a:ea typeface="Josefin Sans"/>
                <a:cs typeface="Josefin Sans"/>
                <a:sym typeface="Josefin Sans"/>
              </a:defRPr>
            </a:lvl1pPr>
            <a:lvl2pPr lvl="1" rtl="0" algn="ctr">
              <a:lnSpc>
                <a:spcPct val="100000"/>
              </a:lnSpc>
              <a:spcBef>
                <a:spcPts val="0"/>
              </a:spcBef>
              <a:spcAft>
                <a:spcPts val="0"/>
              </a:spcAft>
              <a:buNone/>
              <a:defRPr b="1" sz="1600">
                <a:latin typeface="Josefin Sans"/>
                <a:ea typeface="Josefin Sans"/>
                <a:cs typeface="Josefin Sans"/>
                <a:sym typeface="Josefin Sans"/>
              </a:defRPr>
            </a:lvl2pPr>
            <a:lvl3pPr lvl="2" rtl="0" algn="ctr">
              <a:lnSpc>
                <a:spcPct val="100000"/>
              </a:lnSpc>
              <a:spcBef>
                <a:spcPts val="0"/>
              </a:spcBef>
              <a:spcAft>
                <a:spcPts val="0"/>
              </a:spcAft>
              <a:buNone/>
              <a:defRPr b="1" sz="1600">
                <a:latin typeface="Josefin Sans"/>
                <a:ea typeface="Josefin Sans"/>
                <a:cs typeface="Josefin Sans"/>
                <a:sym typeface="Josefin Sans"/>
              </a:defRPr>
            </a:lvl3pPr>
            <a:lvl4pPr lvl="3" rtl="0" algn="ctr">
              <a:lnSpc>
                <a:spcPct val="100000"/>
              </a:lnSpc>
              <a:spcBef>
                <a:spcPts val="0"/>
              </a:spcBef>
              <a:spcAft>
                <a:spcPts val="0"/>
              </a:spcAft>
              <a:buNone/>
              <a:defRPr b="1" sz="1600">
                <a:latin typeface="Josefin Sans"/>
                <a:ea typeface="Josefin Sans"/>
                <a:cs typeface="Josefin Sans"/>
                <a:sym typeface="Josefin Sans"/>
              </a:defRPr>
            </a:lvl4pPr>
            <a:lvl5pPr lvl="4" rtl="0" algn="ctr">
              <a:lnSpc>
                <a:spcPct val="100000"/>
              </a:lnSpc>
              <a:spcBef>
                <a:spcPts val="0"/>
              </a:spcBef>
              <a:spcAft>
                <a:spcPts val="0"/>
              </a:spcAft>
              <a:buNone/>
              <a:defRPr b="1" sz="1600">
                <a:latin typeface="Josefin Sans"/>
                <a:ea typeface="Josefin Sans"/>
                <a:cs typeface="Josefin Sans"/>
                <a:sym typeface="Josefin Sans"/>
              </a:defRPr>
            </a:lvl5pPr>
            <a:lvl6pPr lvl="5" rtl="0" algn="ctr">
              <a:lnSpc>
                <a:spcPct val="100000"/>
              </a:lnSpc>
              <a:spcBef>
                <a:spcPts val="0"/>
              </a:spcBef>
              <a:spcAft>
                <a:spcPts val="0"/>
              </a:spcAft>
              <a:buNone/>
              <a:defRPr b="1" sz="1600">
                <a:latin typeface="Josefin Sans"/>
                <a:ea typeface="Josefin Sans"/>
                <a:cs typeface="Josefin Sans"/>
                <a:sym typeface="Josefin Sans"/>
              </a:defRPr>
            </a:lvl6pPr>
            <a:lvl7pPr lvl="6" rtl="0" algn="ctr">
              <a:lnSpc>
                <a:spcPct val="100000"/>
              </a:lnSpc>
              <a:spcBef>
                <a:spcPts val="0"/>
              </a:spcBef>
              <a:spcAft>
                <a:spcPts val="0"/>
              </a:spcAft>
              <a:buNone/>
              <a:defRPr b="1" sz="1600">
                <a:latin typeface="Josefin Sans"/>
                <a:ea typeface="Josefin Sans"/>
                <a:cs typeface="Josefin Sans"/>
                <a:sym typeface="Josefin Sans"/>
              </a:defRPr>
            </a:lvl7pPr>
            <a:lvl8pPr lvl="7" rtl="0" algn="ctr">
              <a:lnSpc>
                <a:spcPct val="100000"/>
              </a:lnSpc>
              <a:spcBef>
                <a:spcPts val="0"/>
              </a:spcBef>
              <a:spcAft>
                <a:spcPts val="0"/>
              </a:spcAft>
              <a:buNone/>
              <a:defRPr b="1" sz="1600">
                <a:latin typeface="Josefin Sans"/>
                <a:ea typeface="Josefin Sans"/>
                <a:cs typeface="Josefin Sans"/>
                <a:sym typeface="Josefin Sans"/>
              </a:defRPr>
            </a:lvl8pPr>
            <a:lvl9pPr lvl="8" rtl="0" algn="ctr">
              <a:lnSpc>
                <a:spcPct val="100000"/>
              </a:lnSpc>
              <a:spcBef>
                <a:spcPts val="0"/>
              </a:spcBef>
              <a:spcAft>
                <a:spcPts val="0"/>
              </a:spcAft>
              <a:buNone/>
              <a:defRPr b="1" sz="1600">
                <a:latin typeface="Josefin Sans"/>
                <a:ea typeface="Josefin Sans"/>
                <a:cs typeface="Josefin Sans"/>
                <a:sym typeface="Josefin Sans"/>
              </a:defRPr>
            </a:lvl9pPr>
          </a:lstStyle>
          <a:p/>
        </p:txBody>
      </p:sp>
      <p:sp>
        <p:nvSpPr>
          <p:cNvPr id="3216" name="Google Shape;3216;p64"/>
          <p:cNvSpPr txBox="1"/>
          <p:nvPr>
            <p:ph idx="4" type="subTitle"/>
          </p:nvPr>
        </p:nvSpPr>
        <p:spPr>
          <a:xfrm flipH="1">
            <a:off x="5104613" y="3559333"/>
            <a:ext cx="2657700" cy="10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pic>
        <p:nvPicPr>
          <p:cNvPr id="3217" name="Google Shape;3217;p64"/>
          <p:cNvPicPr preferRelativeResize="0"/>
          <p:nvPr/>
        </p:nvPicPr>
        <p:blipFill>
          <a:blip r:embed="rId2">
            <a:alphaModFix amt="47000"/>
          </a:blip>
          <a:stretch>
            <a:fillRect/>
          </a:stretch>
        </p:blipFill>
        <p:spPr>
          <a:xfrm rot="4139108">
            <a:off x="-1716814" y="3950736"/>
            <a:ext cx="2989903" cy="2468227"/>
          </a:xfrm>
          <a:prstGeom prst="rect">
            <a:avLst/>
          </a:prstGeom>
          <a:noFill/>
          <a:ln>
            <a:noFill/>
          </a:ln>
        </p:spPr>
      </p:pic>
      <p:grpSp>
        <p:nvGrpSpPr>
          <p:cNvPr id="3218" name="Google Shape;3218;p64"/>
          <p:cNvGrpSpPr/>
          <p:nvPr/>
        </p:nvGrpSpPr>
        <p:grpSpPr>
          <a:xfrm rot="-987768">
            <a:off x="-414533" y="3230134"/>
            <a:ext cx="1344359" cy="1995308"/>
            <a:chOff x="272875" y="1527563"/>
            <a:chExt cx="255950" cy="455000"/>
          </a:xfrm>
        </p:grpSpPr>
        <p:sp>
          <p:nvSpPr>
            <p:cNvPr id="3219" name="Google Shape;3219;p64"/>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64"/>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1" name="Google Shape;3221;p64"/>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2" name="Google Shape;3222;p64"/>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3" name="Google Shape;3223;p64"/>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4" name="Google Shape;3224;p64"/>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5" name="Google Shape;3225;p64"/>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64"/>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7" name="Google Shape;3227;p64"/>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8" name="Google Shape;3228;p64"/>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p64"/>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0" name="Google Shape;3230;p64"/>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p64"/>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2" name="Google Shape;3232;p64"/>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3" name="Google Shape;3233;p64"/>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4" name="Google Shape;3234;p64"/>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5" name="Google Shape;3235;p64"/>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6" name="Google Shape;3236;p64"/>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p64"/>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p64"/>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9" name="Google Shape;3239;p64"/>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64"/>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1" name="Google Shape;3241;p64"/>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p64"/>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64"/>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64"/>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p64"/>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p64"/>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7" name="Google Shape;3247;p64"/>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8" name="Google Shape;3248;p64"/>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64"/>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0" name="Google Shape;3250;p64"/>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1" name="Google Shape;3251;p64"/>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2" name="Google Shape;3252;p64"/>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3" name="Google Shape;3253;p64"/>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254" name="Google Shape;3254;p64"/>
          <p:cNvPicPr preferRelativeResize="0"/>
          <p:nvPr/>
        </p:nvPicPr>
        <p:blipFill>
          <a:blip r:embed="rId3">
            <a:alphaModFix amt="74000"/>
          </a:blip>
          <a:stretch>
            <a:fillRect/>
          </a:stretch>
        </p:blipFill>
        <p:spPr>
          <a:xfrm flipH="1" rot="-1197527">
            <a:off x="8254668" y="3888189"/>
            <a:ext cx="2894871" cy="2593322"/>
          </a:xfrm>
          <a:prstGeom prst="rect">
            <a:avLst/>
          </a:prstGeom>
          <a:noFill/>
          <a:ln>
            <a:noFill/>
          </a:ln>
        </p:spPr>
      </p:pic>
      <p:pic>
        <p:nvPicPr>
          <p:cNvPr id="3255" name="Google Shape;3255;p64"/>
          <p:cNvPicPr preferRelativeResize="0"/>
          <p:nvPr/>
        </p:nvPicPr>
        <p:blipFill>
          <a:blip r:embed="rId4">
            <a:alphaModFix amt="58000"/>
          </a:blip>
          <a:stretch>
            <a:fillRect/>
          </a:stretch>
        </p:blipFill>
        <p:spPr>
          <a:xfrm rot="-9314708">
            <a:off x="-1515506" y="-1274402"/>
            <a:ext cx="1787180" cy="4287365"/>
          </a:xfrm>
          <a:prstGeom prst="rect">
            <a:avLst/>
          </a:prstGeom>
          <a:noFill/>
          <a:ln>
            <a:noFill/>
          </a:ln>
        </p:spPr>
      </p:pic>
      <p:pic>
        <p:nvPicPr>
          <p:cNvPr id="3256" name="Google Shape;3256;p64"/>
          <p:cNvPicPr preferRelativeResize="0"/>
          <p:nvPr/>
        </p:nvPicPr>
        <p:blipFill>
          <a:blip r:embed="rId5">
            <a:alphaModFix amt="76000"/>
          </a:blip>
          <a:stretch>
            <a:fillRect/>
          </a:stretch>
        </p:blipFill>
        <p:spPr>
          <a:xfrm rot="394092">
            <a:off x="2157624" y="-1359156"/>
            <a:ext cx="5296602" cy="1972438"/>
          </a:xfrm>
          <a:prstGeom prst="rect">
            <a:avLst/>
          </a:prstGeom>
          <a:noFill/>
          <a:ln>
            <a:noFill/>
          </a:ln>
        </p:spPr>
      </p:pic>
      <p:pic>
        <p:nvPicPr>
          <p:cNvPr id="3257" name="Google Shape;3257;p64"/>
          <p:cNvPicPr preferRelativeResize="0"/>
          <p:nvPr/>
        </p:nvPicPr>
        <p:blipFill>
          <a:blip r:embed="rId6">
            <a:alphaModFix amt="62000"/>
          </a:blip>
          <a:stretch>
            <a:fillRect/>
          </a:stretch>
        </p:blipFill>
        <p:spPr>
          <a:xfrm flipH="1" rot="6551349">
            <a:off x="7493893" y="-756657"/>
            <a:ext cx="2894870" cy="2593321"/>
          </a:xfrm>
          <a:prstGeom prst="rect">
            <a:avLst/>
          </a:prstGeom>
          <a:noFill/>
          <a:ln>
            <a:noFill/>
          </a:ln>
        </p:spPr>
      </p:pic>
      <p:grpSp>
        <p:nvGrpSpPr>
          <p:cNvPr id="3258" name="Google Shape;3258;p64"/>
          <p:cNvGrpSpPr/>
          <p:nvPr/>
        </p:nvGrpSpPr>
        <p:grpSpPr>
          <a:xfrm rot="8100046">
            <a:off x="8172668" y="-457651"/>
            <a:ext cx="1344367" cy="1995327"/>
            <a:chOff x="272875" y="1527563"/>
            <a:chExt cx="255950" cy="455000"/>
          </a:xfrm>
        </p:grpSpPr>
        <p:sp>
          <p:nvSpPr>
            <p:cNvPr id="3259" name="Google Shape;3259;p64"/>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0" name="Google Shape;3260;p64"/>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p64"/>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2" name="Google Shape;3262;p64"/>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3" name="Google Shape;3263;p64"/>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4" name="Google Shape;3264;p64"/>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5" name="Google Shape;3265;p64"/>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6" name="Google Shape;3266;p64"/>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7" name="Google Shape;3267;p64"/>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64"/>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9" name="Google Shape;3269;p64"/>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0" name="Google Shape;3270;p64"/>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1" name="Google Shape;3271;p64"/>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2" name="Google Shape;3272;p64"/>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3" name="Google Shape;3273;p64"/>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4" name="Google Shape;3274;p64"/>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5" name="Google Shape;3275;p64"/>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6" name="Google Shape;3276;p64"/>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7" name="Google Shape;3277;p64"/>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8" name="Google Shape;3278;p64"/>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9" name="Google Shape;3279;p64"/>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0" name="Google Shape;3280;p64"/>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1" name="Google Shape;3281;p64"/>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2" name="Google Shape;3282;p64"/>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3" name="Google Shape;3283;p64"/>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4" name="Google Shape;3284;p64"/>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5" name="Google Shape;3285;p64"/>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6" name="Google Shape;3286;p64"/>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7" name="Google Shape;3287;p64"/>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8" name="Google Shape;3288;p64"/>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9" name="Google Shape;3289;p64"/>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0" name="Google Shape;3290;p64"/>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1" name="Google Shape;3291;p64"/>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2" name="Google Shape;3292;p64"/>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3" name="Google Shape;3293;p64"/>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94" name="Google Shape;3294;p64"/>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3295" name="Google Shape;3295;p64"/>
          <p:cNvSpPr/>
          <p:nvPr/>
        </p:nvSpPr>
        <p:spPr>
          <a:xfrm flipH="1" rot="-6477098">
            <a:off x="-3963735" y="-3524095"/>
            <a:ext cx="4623929" cy="7256942"/>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6" name="Google Shape;3296;p64"/>
          <p:cNvSpPr/>
          <p:nvPr/>
        </p:nvSpPr>
        <p:spPr>
          <a:xfrm rot="-7689947">
            <a:off x="8072325" y="4598041"/>
            <a:ext cx="2264989" cy="2165745"/>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97" name="Shape 3297"/>
        <p:cNvGrpSpPr/>
        <p:nvPr/>
      </p:nvGrpSpPr>
      <p:grpSpPr>
        <a:xfrm>
          <a:off x="0" y="0"/>
          <a:ext cx="0" cy="0"/>
          <a:chOff x="0" y="0"/>
          <a:chExt cx="0" cy="0"/>
        </a:xfrm>
      </p:grpSpPr>
      <p:pic>
        <p:nvPicPr>
          <p:cNvPr id="3298" name="Google Shape;3298;p65"/>
          <p:cNvPicPr preferRelativeResize="0"/>
          <p:nvPr/>
        </p:nvPicPr>
        <p:blipFill>
          <a:blip r:embed="rId2">
            <a:alphaModFix amt="66000"/>
          </a:blip>
          <a:stretch>
            <a:fillRect/>
          </a:stretch>
        </p:blipFill>
        <p:spPr>
          <a:xfrm flipH="1" rot="1326164">
            <a:off x="2960862" y="1361553"/>
            <a:ext cx="3222304" cy="2224797"/>
          </a:xfrm>
          <a:prstGeom prst="rect">
            <a:avLst/>
          </a:prstGeom>
          <a:noFill/>
          <a:ln>
            <a:noFill/>
          </a:ln>
        </p:spPr>
      </p:pic>
      <p:pic>
        <p:nvPicPr>
          <p:cNvPr id="3299" name="Google Shape;3299;p65"/>
          <p:cNvPicPr preferRelativeResize="0"/>
          <p:nvPr/>
        </p:nvPicPr>
        <p:blipFill>
          <a:blip r:embed="rId3">
            <a:alphaModFix amt="47000"/>
          </a:blip>
          <a:stretch>
            <a:fillRect/>
          </a:stretch>
        </p:blipFill>
        <p:spPr>
          <a:xfrm rot="1331770">
            <a:off x="-1977764" y="3821949"/>
            <a:ext cx="2989902" cy="2468226"/>
          </a:xfrm>
          <a:prstGeom prst="rect">
            <a:avLst/>
          </a:prstGeom>
          <a:noFill/>
          <a:ln>
            <a:noFill/>
          </a:ln>
        </p:spPr>
      </p:pic>
      <p:grpSp>
        <p:nvGrpSpPr>
          <p:cNvPr id="3300" name="Google Shape;3300;p65"/>
          <p:cNvGrpSpPr/>
          <p:nvPr/>
        </p:nvGrpSpPr>
        <p:grpSpPr>
          <a:xfrm rot="-987768">
            <a:off x="-733895" y="3875634"/>
            <a:ext cx="1344359" cy="1995308"/>
            <a:chOff x="272875" y="1527563"/>
            <a:chExt cx="255950" cy="455000"/>
          </a:xfrm>
        </p:grpSpPr>
        <p:sp>
          <p:nvSpPr>
            <p:cNvPr id="3301" name="Google Shape;3301;p65"/>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2" name="Google Shape;3302;p65"/>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3" name="Google Shape;3303;p65"/>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4" name="Google Shape;3304;p65"/>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5" name="Google Shape;3305;p65"/>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6" name="Google Shape;3306;p65"/>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7" name="Google Shape;3307;p65"/>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8" name="Google Shape;3308;p65"/>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p65"/>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0" name="Google Shape;3310;p65"/>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1" name="Google Shape;3311;p65"/>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2" name="Google Shape;3312;p65"/>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3" name="Google Shape;3313;p65"/>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4" name="Google Shape;3314;p65"/>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5" name="Google Shape;3315;p65"/>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6" name="Google Shape;3316;p65"/>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7" name="Google Shape;3317;p65"/>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8" name="Google Shape;3318;p65"/>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9" name="Google Shape;3319;p65"/>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0" name="Google Shape;3320;p65"/>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1" name="Google Shape;3321;p65"/>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2" name="Google Shape;3322;p65"/>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3" name="Google Shape;3323;p65"/>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4" name="Google Shape;3324;p65"/>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5" name="Google Shape;3325;p65"/>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6" name="Google Shape;3326;p65"/>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7" name="Google Shape;3327;p65"/>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8" name="Google Shape;3328;p65"/>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9" name="Google Shape;3329;p65"/>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0" name="Google Shape;3330;p65"/>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1" name="Google Shape;3331;p65"/>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2" name="Google Shape;3332;p65"/>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p65"/>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65"/>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5" name="Google Shape;3335;p65"/>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336" name="Google Shape;3336;p65"/>
          <p:cNvPicPr preferRelativeResize="0"/>
          <p:nvPr/>
        </p:nvPicPr>
        <p:blipFill>
          <a:blip r:embed="rId4">
            <a:alphaModFix amt="74000"/>
          </a:blip>
          <a:stretch>
            <a:fillRect/>
          </a:stretch>
        </p:blipFill>
        <p:spPr>
          <a:xfrm flipH="1">
            <a:off x="7809444" y="4139664"/>
            <a:ext cx="2894870" cy="2593321"/>
          </a:xfrm>
          <a:prstGeom prst="rect">
            <a:avLst/>
          </a:prstGeom>
          <a:noFill/>
          <a:ln>
            <a:noFill/>
          </a:ln>
        </p:spPr>
      </p:pic>
      <p:pic>
        <p:nvPicPr>
          <p:cNvPr id="3337" name="Google Shape;3337;p65"/>
          <p:cNvPicPr preferRelativeResize="0"/>
          <p:nvPr/>
        </p:nvPicPr>
        <p:blipFill>
          <a:blip r:embed="rId5">
            <a:alphaModFix amt="62000"/>
          </a:blip>
          <a:stretch>
            <a:fillRect/>
          </a:stretch>
        </p:blipFill>
        <p:spPr>
          <a:xfrm flipH="1" rot="9368145">
            <a:off x="-1509155" y="-1246007"/>
            <a:ext cx="2894870" cy="2593321"/>
          </a:xfrm>
          <a:prstGeom prst="rect">
            <a:avLst/>
          </a:prstGeom>
          <a:noFill/>
          <a:ln>
            <a:noFill/>
          </a:ln>
        </p:spPr>
      </p:pic>
      <p:grpSp>
        <p:nvGrpSpPr>
          <p:cNvPr id="3338" name="Google Shape;3338;p65"/>
          <p:cNvGrpSpPr/>
          <p:nvPr/>
        </p:nvGrpSpPr>
        <p:grpSpPr>
          <a:xfrm rot="5400065">
            <a:off x="8667137" y="-1129839"/>
            <a:ext cx="1344377" cy="1995312"/>
            <a:chOff x="272875" y="1527563"/>
            <a:chExt cx="255950" cy="455000"/>
          </a:xfrm>
        </p:grpSpPr>
        <p:sp>
          <p:nvSpPr>
            <p:cNvPr id="3339" name="Google Shape;3339;p65"/>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0" name="Google Shape;3340;p65"/>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1" name="Google Shape;3341;p65"/>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2" name="Google Shape;3342;p65"/>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3" name="Google Shape;3343;p65"/>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4" name="Google Shape;3344;p65"/>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5" name="Google Shape;3345;p65"/>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6" name="Google Shape;3346;p65"/>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7" name="Google Shape;3347;p65"/>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8" name="Google Shape;3348;p65"/>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9" name="Google Shape;3349;p65"/>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0" name="Google Shape;3350;p65"/>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1" name="Google Shape;3351;p65"/>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2" name="Google Shape;3352;p65"/>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3" name="Google Shape;3353;p65"/>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65"/>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5" name="Google Shape;3355;p65"/>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6" name="Google Shape;3356;p65"/>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p65"/>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8" name="Google Shape;3358;p65"/>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9" name="Google Shape;3359;p65"/>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0" name="Google Shape;3360;p65"/>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65"/>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2" name="Google Shape;3362;p65"/>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p65"/>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65"/>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65"/>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65"/>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7" name="Google Shape;3367;p65"/>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p65"/>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9" name="Google Shape;3369;p65"/>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0" name="Google Shape;3370;p65"/>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1" name="Google Shape;3371;p65"/>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2" name="Google Shape;3372;p65"/>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3" name="Google Shape;3373;p65"/>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74" name="Google Shape;3374;p65"/>
          <p:cNvSpPr txBox="1"/>
          <p:nvPr>
            <p:ph type="title"/>
          </p:nvPr>
        </p:nvSpPr>
        <p:spPr>
          <a:xfrm>
            <a:off x="3566522" y="1727900"/>
            <a:ext cx="2028900" cy="1714500"/>
          </a:xfrm>
          <a:prstGeom prst="rect">
            <a:avLst/>
          </a:prstGeom>
        </p:spPr>
        <p:txBody>
          <a:bodyPr anchorCtr="0" anchor="ctr" bIns="91425" lIns="91425" spcFirstLastPara="1" rIns="91425" wrap="square" tIns="91425">
            <a:noAutofit/>
          </a:bodyPr>
          <a:lstStyle>
            <a:lvl1pPr lvl="0" rtl="0" algn="ctr">
              <a:lnSpc>
                <a:spcPct val="115000"/>
              </a:lnSpc>
              <a:spcBef>
                <a:spcPts val="0"/>
              </a:spcBef>
              <a:spcAft>
                <a:spcPts val="0"/>
              </a:spcAft>
              <a:buSzPts val="3000"/>
              <a:buNone/>
              <a:defRPr sz="2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3375" name="Google Shape;3375;p65"/>
          <p:cNvPicPr preferRelativeResize="0"/>
          <p:nvPr/>
        </p:nvPicPr>
        <p:blipFill>
          <a:blip r:embed="rId3">
            <a:alphaModFix amt="47000"/>
          </a:blip>
          <a:stretch>
            <a:fillRect/>
          </a:stretch>
        </p:blipFill>
        <p:spPr>
          <a:xfrm rot="-10643014">
            <a:off x="7943421" y="-1509312"/>
            <a:ext cx="2989903" cy="2468227"/>
          </a:xfrm>
          <a:prstGeom prst="rect">
            <a:avLst/>
          </a:prstGeom>
          <a:noFill/>
          <a:ln>
            <a:noFill/>
          </a:ln>
        </p:spPr>
      </p:pic>
      <p:sp>
        <p:nvSpPr>
          <p:cNvPr id="3376" name="Google Shape;3376;p65"/>
          <p:cNvSpPr/>
          <p:nvPr/>
        </p:nvSpPr>
        <p:spPr>
          <a:xfrm rot="-7373435">
            <a:off x="3439495" y="5025020"/>
            <a:ext cx="2265005" cy="216576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77" name="Shape 3377"/>
        <p:cNvGrpSpPr/>
        <p:nvPr/>
      </p:nvGrpSpPr>
      <p:grpSpPr>
        <a:xfrm>
          <a:off x="0" y="0"/>
          <a:ext cx="0" cy="0"/>
          <a:chOff x="0" y="0"/>
          <a:chExt cx="0" cy="0"/>
        </a:xfrm>
      </p:grpSpPr>
      <p:sp>
        <p:nvSpPr>
          <p:cNvPr id="3378" name="Google Shape;3378;p66"/>
          <p:cNvSpPr txBox="1"/>
          <p:nvPr>
            <p:ph idx="1" type="subTitle"/>
          </p:nvPr>
        </p:nvSpPr>
        <p:spPr>
          <a:xfrm>
            <a:off x="720000" y="1475700"/>
            <a:ext cx="7704000" cy="2657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Char char="●"/>
              <a:defRPr/>
            </a:lvl1pPr>
            <a:lvl2pPr lvl="1" rtl="0" algn="ctr">
              <a:lnSpc>
                <a:spcPct val="100000"/>
              </a:lnSpc>
              <a:spcBef>
                <a:spcPts val="100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
        <p:nvSpPr>
          <p:cNvPr id="3379" name="Google Shape;3379;p66"/>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pic>
        <p:nvPicPr>
          <p:cNvPr id="3380" name="Google Shape;3380;p66"/>
          <p:cNvPicPr preferRelativeResize="0"/>
          <p:nvPr/>
        </p:nvPicPr>
        <p:blipFill>
          <a:blip r:embed="rId2">
            <a:alphaModFix amt="47000"/>
          </a:blip>
          <a:stretch>
            <a:fillRect/>
          </a:stretch>
        </p:blipFill>
        <p:spPr>
          <a:xfrm rot="4139108">
            <a:off x="-1716814" y="3950736"/>
            <a:ext cx="2989903" cy="2468227"/>
          </a:xfrm>
          <a:prstGeom prst="rect">
            <a:avLst/>
          </a:prstGeom>
          <a:noFill/>
          <a:ln>
            <a:noFill/>
          </a:ln>
        </p:spPr>
      </p:pic>
      <p:grpSp>
        <p:nvGrpSpPr>
          <p:cNvPr id="3381" name="Google Shape;3381;p66"/>
          <p:cNvGrpSpPr/>
          <p:nvPr/>
        </p:nvGrpSpPr>
        <p:grpSpPr>
          <a:xfrm rot="-987768">
            <a:off x="-414533" y="3230134"/>
            <a:ext cx="1344359" cy="1995308"/>
            <a:chOff x="272875" y="1527563"/>
            <a:chExt cx="255950" cy="455000"/>
          </a:xfrm>
        </p:grpSpPr>
        <p:sp>
          <p:nvSpPr>
            <p:cNvPr id="3382" name="Google Shape;3382;p6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3" name="Google Shape;3383;p6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4" name="Google Shape;3384;p6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5" name="Google Shape;3385;p6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6" name="Google Shape;3386;p6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7" name="Google Shape;3387;p6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8" name="Google Shape;3388;p6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9" name="Google Shape;3389;p6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0" name="Google Shape;3390;p6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1" name="Google Shape;3391;p6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2" name="Google Shape;3392;p6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6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4" name="Google Shape;3394;p6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5" name="Google Shape;3395;p6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6" name="Google Shape;3396;p6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7" name="Google Shape;3397;p6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8" name="Google Shape;3398;p66"/>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9" name="Google Shape;3399;p66"/>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0" name="Google Shape;3400;p6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1" name="Google Shape;3401;p66"/>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2" name="Google Shape;3402;p6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3" name="Google Shape;3403;p6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4" name="Google Shape;3404;p6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5" name="Google Shape;3405;p6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6" name="Google Shape;3406;p6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7" name="Google Shape;3407;p6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8" name="Google Shape;3408;p6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9" name="Google Shape;3409;p6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0" name="Google Shape;3410;p6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1" name="Google Shape;3411;p66"/>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2" name="Google Shape;3412;p6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3" name="Google Shape;3413;p6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4" name="Google Shape;3414;p6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5" name="Google Shape;3415;p66"/>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6" name="Google Shape;3416;p66"/>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417" name="Google Shape;3417;p66"/>
          <p:cNvPicPr preferRelativeResize="0"/>
          <p:nvPr/>
        </p:nvPicPr>
        <p:blipFill>
          <a:blip r:embed="rId3">
            <a:alphaModFix amt="74000"/>
          </a:blip>
          <a:stretch>
            <a:fillRect/>
          </a:stretch>
        </p:blipFill>
        <p:spPr>
          <a:xfrm flipH="1" rot="-1197527">
            <a:off x="8254668" y="3888189"/>
            <a:ext cx="2894871" cy="2593322"/>
          </a:xfrm>
          <a:prstGeom prst="rect">
            <a:avLst/>
          </a:prstGeom>
          <a:noFill/>
          <a:ln>
            <a:noFill/>
          </a:ln>
        </p:spPr>
      </p:pic>
      <p:pic>
        <p:nvPicPr>
          <p:cNvPr id="3418" name="Google Shape;3418;p66"/>
          <p:cNvPicPr preferRelativeResize="0"/>
          <p:nvPr/>
        </p:nvPicPr>
        <p:blipFill>
          <a:blip r:embed="rId4">
            <a:alphaModFix amt="58000"/>
          </a:blip>
          <a:stretch>
            <a:fillRect/>
          </a:stretch>
        </p:blipFill>
        <p:spPr>
          <a:xfrm rot="-9314708">
            <a:off x="-1515506" y="-1274402"/>
            <a:ext cx="1787180" cy="4287365"/>
          </a:xfrm>
          <a:prstGeom prst="rect">
            <a:avLst/>
          </a:prstGeom>
          <a:noFill/>
          <a:ln>
            <a:noFill/>
          </a:ln>
        </p:spPr>
      </p:pic>
      <p:pic>
        <p:nvPicPr>
          <p:cNvPr id="3419" name="Google Shape;3419;p66"/>
          <p:cNvPicPr preferRelativeResize="0"/>
          <p:nvPr/>
        </p:nvPicPr>
        <p:blipFill>
          <a:blip r:embed="rId5">
            <a:alphaModFix amt="76000"/>
          </a:blip>
          <a:stretch>
            <a:fillRect/>
          </a:stretch>
        </p:blipFill>
        <p:spPr>
          <a:xfrm rot="394092">
            <a:off x="2157624" y="-1359156"/>
            <a:ext cx="5296602" cy="1972438"/>
          </a:xfrm>
          <a:prstGeom prst="rect">
            <a:avLst/>
          </a:prstGeom>
          <a:noFill/>
          <a:ln>
            <a:noFill/>
          </a:ln>
        </p:spPr>
      </p:pic>
      <p:pic>
        <p:nvPicPr>
          <p:cNvPr id="3420" name="Google Shape;3420;p66"/>
          <p:cNvPicPr preferRelativeResize="0"/>
          <p:nvPr/>
        </p:nvPicPr>
        <p:blipFill>
          <a:blip r:embed="rId6">
            <a:alphaModFix amt="62000"/>
          </a:blip>
          <a:stretch>
            <a:fillRect/>
          </a:stretch>
        </p:blipFill>
        <p:spPr>
          <a:xfrm flipH="1" rot="6551349">
            <a:off x="7493893" y="-756657"/>
            <a:ext cx="2894870" cy="2593321"/>
          </a:xfrm>
          <a:prstGeom prst="rect">
            <a:avLst/>
          </a:prstGeom>
          <a:noFill/>
          <a:ln>
            <a:noFill/>
          </a:ln>
        </p:spPr>
      </p:pic>
      <p:grpSp>
        <p:nvGrpSpPr>
          <p:cNvPr id="3421" name="Google Shape;3421;p66"/>
          <p:cNvGrpSpPr/>
          <p:nvPr/>
        </p:nvGrpSpPr>
        <p:grpSpPr>
          <a:xfrm rot="8100046">
            <a:off x="8172668" y="-457651"/>
            <a:ext cx="1344367" cy="1995327"/>
            <a:chOff x="272875" y="1527563"/>
            <a:chExt cx="255950" cy="455000"/>
          </a:xfrm>
        </p:grpSpPr>
        <p:sp>
          <p:nvSpPr>
            <p:cNvPr id="3422" name="Google Shape;3422;p6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3" name="Google Shape;3423;p6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4" name="Google Shape;3424;p6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5" name="Google Shape;3425;p6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6" name="Google Shape;3426;p6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7" name="Google Shape;3427;p6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8" name="Google Shape;3428;p6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9" name="Google Shape;3429;p6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0" name="Google Shape;3430;p6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1" name="Google Shape;3431;p6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2" name="Google Shape;3432;p6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3" name="Google Shape;3433;p6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4" name="Google Shape;3434;p6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5" name="Google Shape;3435;p6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6" name="Google Shape;3436;p6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7" name="Google Shape;3437;p6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8" name="Google Shape;3438;p66"/>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9" name="Google Shape;3439;p66"/>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0" name="Google Shape;3440;p6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1" name="Google Shape;3441;p66"/>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2" name="Google Shape;3442;p6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3" name="Google Shape;3443;p6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4" name="Google Shape;3444;p6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5" name="Google Shape;3445;p6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6" name="Google Shape;3446;p6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7" name="Google Shape;3447;p6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8" name="Google Shape;3448;p6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9" name="Google Shape;3449;p6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0" name="Google Shape;3450;p6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1" name="Google Shape;3451;p66"/>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2" name="Google Shape;3452;p6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3" name="Google Shape;3453;p6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4" name="Google Shape;3454;p6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5" name="Google Shape;3455;p66"/>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6" name="Google Shape;3456;p66"/>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57" name="Google Shape;3457;p66"/>
          <p:cNvSpPr/>
          <p:nvPr/>
        </p:nvSpPr>
        <p:spPr>
          <a:xfrm flipH="1" rot="-6477098">
            <a:off x="-3963735" y="-3524095"/>
            <a:ext cx="4623929" cy="7256942"/>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8" name="Google Shape;3458;p66"/>
          <p:cNvSpPr/>
          <p:nvPr/>
        </p:nvSpPr>
        <p:spPr>
          <a:xfrm rot="-7689947">
            <a:off x="8072325" y="4598041"/>
            <a:ext cx="2264989" cy="2165745"/>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59" name="Shape 3459"/>
        <p:cNvGrpSpPr/>
        <p:nvPr/>
      </p:nvGrpSpPr>
      <p:grpSpPr>
        <a:xfrm>
          <a:off x="0" y="0"/>
          <a:ext cx="0" cy="0"/>
          <a:chOff x="0" y="0"/>
          <a:chExt cx="0" cy="0"/>
        </a:xfrm>
      </p:grpSpPr>
      <p:pic>
        <p:nvPicPr>
          <p:cNvPr id="3460" name="Google Shape;3460;p67"/>
          <p:cNvPicPr preferRelativeResize="0"/>
          <p:nvPr/>
        </p:nvPicPr>
        <p:blipFill>
          <a:blip r:embed="rId2">
            <a:alphaModFix amt="74000"/>
          </a:blip>
          <a:stretch>
            <a:fillRect/>
          </a:stretch>
        </p:blipFill>
        <p:spPr>
          <a:xfrm flipH="1" rot="-10162003">
            <a:off x="301118" y="56641"/>
            <a:ext cx="2894871" cy="2593322"/>
          </a:xfrm>
          <a:prstGeom prst="rect">
            <a:avLst/>
          </a:prstGeom>
          <a:noFill/>
          <a:ln>
            <a:noFill/>
          </a:ln>
        </p:spPr>
      </p:pic>
      <p:pic>
        <p:nvPicPr>
          <p:cNvPr id="3461" name="Google Shape;3461;p67"/>
          <p:cNvPicPr preferRelativeResize="0"/>
          <p:nvPr/>
        </p:nvPicPr>
        <p:blipFill>
          <a:blip r:embed="rId3">
            <a:alphaModFix amt="33000"/>
          </a:blip>
          <a:stretch>
            <a:fillRect/>
          </a:stretch>
        </p:blipFill>
        <p:spPr>
          <a:xfrm flipH="1" rot="10800000">
            <a:off x="2309117" y="4"/>
            <a:ext cx="6114874" cy="5143500"/>
          </a:xfrm>
          <a:prstGeom prst="rect">
            <a:avLst/>
          </a:prstGeom>
          <a:noFill/>
          <a:ln>
            <a:noFill/>
          </a:ln>
        </p:spPr>
      </p:pic>
      <p:pic>
        <p:nvPicPr>
          <p:cNvPr id="3462" name="Google Shape;3462;p67"/>
          <p:cNvPicPr preferRelativeResize="0"/>
          <p:nvPr/>
        </p:nvPicPr>
        <p:blipFill>
          <a:blip r:embed="rId4">
            <a:alphaModFix amt="58000"/>
          </a:blip>
          <a:stretch>
            <a:fillRect/>
          </a:stretch>
        </p:blipFill>
        <p:spPr>
          <a:xfrm rot="-8962532">
            <a:off x="7553885" y="2352524"/>
            <a:ext cx="1462806" cy="3509154"/>
          </a:xfrm>
          <a:prstGeom prst="rect">
            <a:avLst/>
          </a:prstGeom>
          <a:noFill/>
          <a:ln>
            <a:noFill/>
          </a:ln>
        </p:spPr>
      </p:pic>
      <p:pic>
        <p:nvPicPr>
          <p:cNvPr id="3463" name="Google Shape;3463;p67"/>
          <p:cNvPicPr preferRelativeResize="0"/>
          <p:nvPr/>
        </p:nvPicPr>
        <p:blipFill>
          <a:blip r:embed="rId5">
            <a:alphaModFix amt="62000"/>
          </a:blip>
          <a:stretch>
            <a:fillRect/>
          </a:stretch>
        </p:blipFill>
        <p:spPr>
          <a:xfrm flipH="1" rot="-10162003">
            <a:off x="-1091107" y="-1133759"/>
            <a:ext cx="2894871" cy="2593322"/>
          </a:xfrm>
          <a:prstGeom prst="rect">
            <a:avLst/>
          </a:prstGeom>
          <a:noFill/>
          <a:ln>
            <a:noFill/>
          </a:ln>
        </p:spPr>
      </p:pic>
      <p:sp>
        <p:nvSpPr>
          <p:cNvPr id="3464" name="Google Shape;3464;p67"/>
          <p:cNvSpPr/>
          <p:nvPr/>
        </p:nvSpPr>
        <p:spPr>
          <a:xfrm rot="-6681487">
            <a:off x="8044372" y="2590906"/>
            <a:ext cx="2265023" cy="2165778"/>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65" name="Google Shape;3465;p67"/>
          <p:cNvGrpSpPr/>
          <p:nvPr/>
        </p:nvGrpSpPr>
        <p:grpSpPr>
          <a:xfrm rot="8100046">
            <a:off x="-12030" y="3450661"/>
            <a:ext cx="1344367" cy="1995327"/>
            <a:chOff x="272875" y="1527563"/>
            <a:chExt cx="255950" cy="455000"/>
          </a:xfrm>
        </p:grpSpPr>
        <p:sp>
          <p:nvSpPr>
            <p:cNvPr id="3466" name="Google Shape;3466;p67"/>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7" name="Google Shape;3467;p67"/>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8" name="Google Shape;3468;p67"/>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9" name="Google Shape;3469;p67"/>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0" name="Google Shape;3470;p67"/>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1" name="Google Shape;3471;p67"/>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2" name="Google Shape;3472;p67"/>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3" name="Google Shape;3473;p67"/>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4" name="Google Shape;3474;p67"/>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5" name="Google Shape;3475;p67"/>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6" name="Google Shape;3476;p67"/>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7" name="Google Shape;3477;p67"/>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8" name="Google Shape;3478;p67"/>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9" name="Google Shape;3479;p67"/>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0" name="Google Shape;3480;p67"/>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1" name="Google Shape;3481;p67"/>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2" name="Google Shape;3482;p67"/>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3" name="Google Shape;3483;p67"/>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4" name="Google Shape;3484;p67"/>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5" name="Google Shape;3485;p67"/>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6" name="Google Shape;3486;p67"/>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7" name="Google Shape;3487;p67"/>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8" name="Google Shape;3488;p67"/>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9" name="Google Shape;3489;p67"/>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0" name="Google Shape;3490;p67"/>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1" name="Google Shape;3491;p67"/>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2" name="Google Shape;3492;p67"/>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3" name="Google Shape;3493;p67"/>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4" name="Google Shape;3494;p67"/>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5" name="Google Shape;3495;p67"/>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6" name="Google Shape;3496;p67"/>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7" name="Google Shape;3497;p67"/>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8" name="Google Shape;3498;p67"/>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9" name="Google Shape;3499;p67"/>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0" name="Google Shape;3500;p67"/>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01" name="Google Shape;3501;p67"/>
          <p:cNvGrpSpPr/>
          <p:nvPr/>
        </p:nvGrpSpPr>
        <p:grpSpPr>
          <a:xfrm rot="-987768">
            <a:off x="7751817" y="-266278"/>
            <a:ext cx="1344359" cy="1995308"/>
            <a:chOff x="272875" y="1527563"/>
            <a:chExt cx="255950" cy="455000"/>
          </a:xfrm>
        </p:grpSpPr>
        <p:sp>
          <p:nvSpPr>
            <p:cNvPr id="3502" name="Google Shape;3502;p67"/>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3" name="Google Shape;3503;p67"/>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4" name="Google Shape;3504;p67"/>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5" name="Google Shape;3505;p67"/>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6" name="Google Shape;3506;p67"/>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7" name="Google Shape;3507;p67"/>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8" name="Google Shape;3508;p67"/>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9" name="Google Shape;3509;p67"/>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0" name="Google Shape;3510;p67"/>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1" name="Google Shape;3511;p67"/>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2" name="Google Shape;3512;p67"/>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3" name="Google Shape;3513;p67"/>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4" name="Google Shape;3514;p67"/>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5" name="Google Shape;3515;p67"/>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6" name="Google Shape;3516;p67"/>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7" name="Google Shape;3517;p67"/>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8" name="Google Shape;3518;p67"/>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9" name="Google Shape;3519;p67"/>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0" name="Google Shape;3520;p67"/>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1" name="Google Shape;3521;p67"/>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2" name="Google Shape;3522;p67"/>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3" name="Google Shape;3523;p67"/>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4" name="Google Shape;3524;p67"/>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5" name="Google Shape;3525;p67"/>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6" name="Google Shape;3526;p67"/>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7" name="Google Shape;3527;p67"/>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8" name="Google Shape;3528;p67"/>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9" name="Google Shape;3529;p67"/>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0" name="Google Shape;3530;p67"/>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1" name="Google Shape;3531;p67"/>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2" name="Google Shape;3532;p67"/>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3" name="Google Shape;3533;p67"/>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4" name="Google Shape;3534;p67"/>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5" name="Google Shape;3535;p67"/>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6" name="Google Shape;3536;p67"/>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537" name="Google Shape;3537;p67"/>
          <p:cNvPicPr preferRelativeResize="0"/>
          <p:nvPr/>
        </p:nvPicPr>
        <p:blipFill>
          <a:blip r:embed="rId6">
            <a:alphaModFix amt="62000"/>
          </a:blip>
          <a:stretch>
            <a:fillRect/>
          </a:stretch>
        </p:blipFill>
        <p:spPr>
          <a:xfrm rot="5400000">
            <a:off x="1054424" y="-334421"/>
            <a:ext cx="4474637" cy="5143502"/>
          </a:xfrm>
          <a:prstGeom prst="rect">
            <a:avLst/>
          </a:prstGeom>
          <a:noFill/>
          <a:ln>
            <a:noFill/>
          </a:ln>
        </p:spPr>
      </p:pic>
      <p:sp>
        <p:nvSpPr>
          <p:cNvPr id="3538" name="Google Shape;3538;p67"/>
          <p:cNvSpPr txBox="1"/>
          <p:nvPr>
            <p:ph type="title"/>
          </p:nvPr>
        </p:nvSpPr>
        <p:spPr>
          <a:xfrm>
            <a:off x="1388100" y="1307100"/>
            <a:ext cx="6367800" cy="2529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6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539" name="Google Shape;3539;p67"/>
          <p:cNvSpPr/>
          <p:nvPr/>
        </p:nvSpPr>
        <p:spPr>
          <a:xfrm flipH="1" rot="231922">
            <a:off x="-1189243" y="-3465582"/>
            <a:ext cx="4623938" cy="7256951"/>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40" name="Shape 3540"/>
        <p:cNvGrpSpPr/>
        <p:nvPr/>
      </p:nvGrpSpPr>
      <p:grpSpPr>
        <a:xfrm>
          <a:off x="0" y="0"/>
          <a:ext cx="0" cy="0"/>
          <a:chOff x="0" y="0"/>
          <a:chExt cx="0" cy="0"/>
        </a:xfrm>
      </p:grpSpPr>
      <p:sp>
        <p:nvSpPr>
          <p:cNvPr id="3541" name="Google Shape;3541;p68"/>
          <p:cNvSpPr txBox="1"/>
          <p:nvPr>
            <p:ph idx="1" type="subTitle"/>
          </p:nvPr>
        </p:nvSpPr>
        <p:spPr>
          <a:xfrm flipH="1">
            <a:off x="5047900" y="2607067"/>
            <a:ext cx="3367800" cy="10632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3542" name="Google Shape;3542;p68"/>
          <p:cNvSpPr txBox="1"/>
          <p:nvPr>
            <p:ph type="ctrTitle"/>
          </p:nvPr>
        </p:nvSpPr>
        <p:spPr>
          <a:xfrm flipH="1">
            <a:off x="4571900" y="1697799"/>
            <a:ext cx="3860400" cy="9342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pic>
        <p:nvPicPr>
          <p:cNvPr id="3543" name="Google Shape;3543;p68"/>
          <p:cNvPicPr preferRelativeResize="0"/>
          <p:nvPr/>
        </p:nvPicPr>
        <p:blipFill>
          <a:blip r:embed="rId2">
            <a:alphaModFix amt="82000"/>
          </a:blip>
          <a:stretch>
            <a:fillRect/>
          </a:stretch>
        </p:blipFill>
        <p:spPr>
          <a:xfrm>
            <a:off x="6498000" y="3581373"/>
            <a:ext cx="3440400" cy="2840126"/>
          </a:xfrm>
          <a:prstGeom prst="rect">
            <a:avLst/>
          </a:prstGeom>
          <a:noFill/>
          <a:ln>
            <a:noFill/>
          </a:ln>
        </p:spPr>
      </p:pic>
      <p:sp>
        <p:nvSpPr>
          <p:cNvPr id="3544" name="Google Shape;3544;p68"/>
          <p:cNvSpPr/>
          <p:nvPr/>
        </p:nvSpPr>
        <p:spPr>
          <a:xfrm rot="-2569776">
            <a:off x="7774946" y="-1017900"/>
            <a:ext cx="2265043" cy="2165797"/>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45" name="Google Shape;3545;p68"/>
          <p:cNvGrpSpPr/>
          <p:nvPr/>
        </p:nvGrpSpPr>
        <p:grpSpPr>
          <a:xfrm rot="-6629356">
            <a:off x="7495291" y="3526103"/>
            <a:ext cx="1344346" cy="2469672"/>
            <a:chOff x="272875" y="1419395"/>
            <a:chExt cx="255950" cy="563168"/>
          </a:xfrm>
        </p:grpSpPr>
        <p:sp>
          <p:nvSpPr>
            <p:cNvPr id="3546" name="Google Shape;3546;p68"/>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7" name="Google Shape;3547;p68"/>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8" name="Google Shape;3548;p68"/>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9" name="Google Shape;3549;p68"/>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0" name="Google Shape;3550;p68"/>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1" name="Google Shape;3551;p68"/>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2" name="Google Shape;3552;p68"/>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3" name="Google Shape;3553;p68"/>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4" name="Google Shape;3554;p68"/>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5" name="Google Shape;3555;p68"/>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6" name="Google Shape;3556;p68"/>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7" name="Google Shape;3557;p68"/>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8" name="Google Shape;3558;p68"/>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9" name="Google Shape;3559;p68"/>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0" name="Google Shape;3560;p68"/>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1" name="Google Shape;3561;p68"/>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2" name="Google Shape;3562;p68"/>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3" name="Google Shape;3563;p68"/>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4" name="Google Shape;3564;p68"/>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5" name="Google Shape;3565;p68"/>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6" name="Google Shape;3566;p68"/>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7" name="Google Shape;3567;p68"/>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8" name="Google Shape;3568;p68"/>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9" name="Google Shape;3569;p68"/>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0" name="Google Shape;3570;p68"/>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1" name="Google Shape;3571;p68"/>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2" name="Google Shape;3572;p68"/>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3" name="Google Shape;3573;p68"/>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4" name="Google Shape;3574;p68"/>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5" name="Google Shape;3575;p68"/>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6" name="Google Shape;3576;p68"/>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7" name="Google Shape;3577;p68"/>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8" name="Google Shape;3578;p68"/>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9" name="Google Shape;3579;p68"/>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0" name="Google Shape;3580;p68"/>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581" name="Google Shape;3581;p68"/>
          <p:cNvPicPr preferRelativeResize="0"/>
          <p:nvPr/>
        </p:nvPicPr>
        <p:blipFill>
          <a:blip r:embed="rId3">
            <a:alphaModFix amt="82000"/>
          </a:blip>
          <a:stretch>
            <a:fillRect/>
          </a:stretch>
        </p:blipFill>
        <p:spPr>
          <a:xfrm rot="-5400005">
            <a:off x="-1096437" y="-959501"/>
            <a:ext cx="3632875" cy="2999026"/>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582" name="Shape 3582"/>
        <p:cNvGrpSpPr/>
        <p:nvPr/>
      </p:nvGrpSpPr>
      <p:grpSpPr>
        <a:xfrm>
          <a:off x="0" y="0"/>
          <a:ext cx="0" cy="0"/>
          <a:chOff x="0" y="0"/>
          <a:chExt cx="0" cy="0"/>
        </a:xfrm>
      </p:grpSpPr>
      <p:sp>
        <p:nvSpPr>
          <p:cNvPr id="3583" name="Google Shape;3583;p69"/>
          <p:cNvSpPr txBox="1"/>
          <p:nvPr>
            <p:ph type="title"/>
          </p:nvPr>
        </p:nvSpPr>
        <p:spPr>
          <a:xfrm>
            <a:off x="720000" y="3314050"/>
            <a:ext cx="7704000" cy="1254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3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584" name="Shape 3584"/>
        <p:cNvGrpSpPr/>
        <p:nvPr/>
      </p:nvGrpSpPr>
      <p:grpSpPr>
        <a:xfrm>
          <a:off x="0" y="0"/>
          <a:ext cx="0" cy="0"/>
          <a:chOff x="0" y="0"/>
          <a:chExt cx="0" cy="0"/>
        </a:xfrm>
      </p:grpSpPr>
      <p:pic>
        <p:nvPicPr>
          <p:cNvPr id="3585" name="Google Shape;3585;p70"/>
          <p:cNvPicPr preferRelativeResize="0"/>
          <p:nvPr/>
        </p:nvPicPr>
        <p:blipFill>
          <a:blip r:embed="rId2">
            <a:alphaModFix amt="66000"/>
          </a:blip>
          <a:stretch>
            <a:fillRect/>
          </a:stretch>
        </p:blipFill>
        <p:spPr>
          <a:xfrm flipH="1" rot="8456486">
            <a:off x="4213816" y="1684455"/>
            <a:ext cx="3297389" cy="2276638"/>
          </a:xfrm>
          <a:prstGeom prst="rect">
            <a:avLst/>
          </a:prstGeom>
          <a:noFill/>
          <a:ln>
            <a:noFill/>
          </a:ln>
        </p:spPr>
      </p:pic>
      <p:pic>
        <p:nvPicPr>
          <p:cNvPr id="3586" name="Google Shape;3586;p70"/>
          <p:cNvPicPr preferRelativeResize="0"/>
          <p:nvPr/>
        </p:nvPicPr>
        <p:blipFill>
          <a:blip r:embed="rId3">
            <a:alphaModFix amt="74000"/>
          </a:blip>
          <a:stretch>
            <a:fillRect/>
          </a:stretch>
        </p:blipFill>
        <p:spPr>
          <a:xfrm flipH="1" rot="-5809801">
            <a:off x="2079893" y="1275092"/>
            <a:ext cx="2894870" cy="2593321"/>
          </a:xfrm>
          <a:prstGeom prst="rect">
            <a:avLst/>
          </a:prstGeom>
          <a:noFill/>
          <a:ln>
            <a:noFill/>
          </a:ln>
        </p:spPr>
      </p:pic>
      <p:pic>
        <p:nvPicPr>
          <p:cNvPr id="3587" name="Google Shape;3587;p70"/>
          <p:cNvPicPr preferRelativeResize="0"/>
          <p:nvPr/>
        </p:nvPicPr>
        <p:blipFill>
          <a:blip r:embed="rId4">
            <a:alphaModFix amt="76000"/>
          </a:blip>
          <a:stretch>
            <a:fillRect/>
          </a:stretch>
        </p:blipFill>
        <p:spPr>
          <a:xfrm rot="9663874">
            <a:off x="-831963" y="211855"/>
            <a:ext cx="9577978" cy="3566814"/>
          </a:xfrm>
          <a:prstGeom prst="rect">
            <a:avLst/>
          </a:prstGeom>
          <a:noFill/>
          <a:ln>
            <a:noFill/>
          </a:ln>
        </p:spPr>
      </p:pic>
      <p:sp>
        <p:nvSpPr>
          <p:cNvPr id="3588" name="Google Shape;3588;p70"/>
          <p:cNvSpPr txBox="1"/>
          <p:nvPr>
            <p:ph hasCustomPrompt="1" type="title"/>
          </p:nvPr>
        </p:nvSpPr>
        <p:spPr>
          <a:xfrm>
            <a:off x="1284000" y="1558475"/>
            <a:ext cx="6576000" cy="1511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9600"/>
              <a:buNone/>
              <a:defRPr sz="9600"/>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3589" name="Google Shape;3589;p70"/>
          <p:cNvSpPr txBox="1"/>
          <p:nvPr>
            <p:ph idx="1" type="subTitle"/>
          </p:nvPr>
        </p:nvSpPr>
        <p:spPr>
          <a:xfrm>
            <a:off x="1284000" y="3069625"/>
            <a:ext cx="6576000" cy="713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900"/>
            </a:lvl1pPr>
            <a:lvl2pPr lvl="1" rtl="0" algn="ctr">
              <a:lnSpc>
                <a:spcPct val="100000"/>
              </a:lnSpc>
              <a:spcBef>
                <a:spcPts val="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pic>
        <p:nvPicPr>
          <p:cNvPr id="3590" name="Google Shape;3590;p70"/>
          <p:cNvPicPr preferRelativeResize="0"/>
          <p:nvPr/>
        </p:nvPicPr>
        <p:blipFill>
          <a:blip r:embed="rId2">
            <a:alphaModFix amt="66000"/>
          </a:blip>
          <a:stretch>
            <a:fillRect/>
          </a:stretch>
        </p:blipFill>
        <p:spPr>
          <a:xfrm flipH="1" rot="8456486">
            <a:off x="7252441" y="4177105"/>
            <a:ext cx="3297389" cy="2276638"/>
          </a:xfrm>
          <a:prstGeom prst="rect">
            <a:avLst/>
          </a:prstGeom>
          <a:noFill/>
          <a:ln>
            <a:noFill/>
          </a:ln>
        </p:spPr>
      </p:pic>
      <p:grpSp>
        <p:nvGrpSpPr>
          <p:cNvPr id="3591" name="Google Shape;3591;p70"/>
          <p:cNvGrpSpPr/>
          <p:nvPr/>
        </p:nvGrpSpPr>
        <p:grpSpPr>
          <a:xfrm rot="2700046">
            <a:off x="8023488" y="3760130"/>
            <a:ext cx="1344367" cy="1995327"/>
            <a:chOff x="272875" y="1527563"/>
            <a:chExt cx="255950" cy="455000"/>
          </a:xfrm>
        </p:grpSpPr>
        <p:sp>
          <p:nvSpPr>
            <p:cNvPr id="3592" name="Google Shape;3592;p70"/>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3" name="Google Shape;3593;p70"/>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4" name="Google Shape;3594;p70"/>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5" name="Google Shape;3595;p70"/>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6" name="Google Shape;3596;p70"/>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7" name="Google Shape;3597;p70"/>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8" name="Google Shape;3598;p70"/>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9" name="Google Shape;3599;p70"/>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0" name="Google Shape;3600;p70"/>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1" name="Google Shape;3601;p70"/>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2" name="Google Shape;3602;p70"/>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3" name="Google Shape;3603;p70"/>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4" name="Google Shape;3604;p70"/>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5" name="Google Shape;3605;p70"/>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6" name="Google Shape;3606;p70"/>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7" name="Google Shape;3607;p70"/>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8" name="Google Shape;3608;p70"/>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9" name="Google Shape;3609;p70"/>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0" name="Google Shape;3610;p70"/>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1" name="Google Shape;3611;p70"/>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2" name="Google Shape;3612;p70"/>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3" name="Google Shape;3613;p70"/>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4" name="Google Shape;3614;p70"/>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5" name="Google Shape;3615;p70"/>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6" name="Google Shape;3616;p70"/>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7" name="Google Shape;3617;p70"/>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8" name="Google Shape;3618;p70"/>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9" name="Google Shape;3619;p70"/>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0" name="Google Shape;3620;p70"/>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1" name="Google Shape;3621;p70"/>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2" name="Google Shape;3622;p70"/>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3" name="Google Shape;3623;p70"/>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4" name="Google Shape;3624;p70"/>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5" name="Google Shape;3625;p70"/>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6" name="Google Shape;3626;p70"/>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627" name="Google Shape;3627;p70"/>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3628" name="Google Shape;3628;p70"/>
          <p:cNvGrpSpPr/>
          <p:nvPr/>
        </p:nvGrpSpPr>
        <p:grpSpPr>
          <a:xfrm rot="-7181356">
            <a:off x="474922" y="-1462434"/>
            <a:ext cx="1344356" cy="2469645"/>
            <a:chOff x="272875" y="1419395"/>
            <a:chExt cx="255950" cy="563168"/>
          </a:xfrm>
        </p:grpSpPr>
        <p:sp>
          <p:nvSpPr>
            <p:cNvPr id="3629" name="Google Shape;3629;p70"/>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0" name="Google Shape;3630;p70"/>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1" name="Google Shape;3631;p70"/>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2" name="Google Shape;3632;p70"/>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3" name="Google Shape;3633;p70"/>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4" name="Google Shape;3634;p70"/>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5" name="Google Shape;3635;p70"/>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6" name="Google Shape;3636;p70"/>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7" name="Google Shape;3637;p70"/>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8" name="Google Shape;3638;p70"/>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9" name="Google Shape;3639;p70"/>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0" name="Google Shape;3640;p70"/>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1" name="Google Shape;3641;p70"/>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2" name="Google Shape;3642;p70"/>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3" name="Google Shape;3643;p70"/>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4" name="Google Shape;3644;p70"/>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5" name="Google Shape;3645;p70"/>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6" name="Google Shape;3646;p70"/>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7" name="Google Shape;3647;p70"/>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8" name="Google Shape;3648;p70"/>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9" name="Google Shape;3649;p70"/>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0" name="Google Shape;3650;p70"/>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1" name="Google Shape;3651;p70"/>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2" name="Google Shape;3652;p70"/>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3" name="Google Shape;3653;p70"/>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4" name="Google Shape;3654;p70"/>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5" name="Google Shape;3655;p70"/>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6" name="Google Shape;3656;p70"/>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7" name="Google Shape;3657;p70"/>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8" name="Google Shape;3658;p70"/>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9" name="Google Shape;3659;p70"/>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0" name="Google Shape;3660;p70"/>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1" name="Google Shape;3661;p70"/>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2" name="Google Shape;3662;p70"/>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3" name="Google Shape;3663;p70"/>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64" name="Google Shape;3664;p70"/>
          <p:cNvSpPr/>
          <p:nvPr/>
        </p:nvSpPr>
        <p:spPr>
          <a:xfrm rot="3011561">
            <a:off x="7155837" y="4854310"/>
            <a:ext cx="1345837" cy="1286867"/>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5" name="Google Shape;3665;p70"/>
          <p:cNvSpPr/>
          <p:nvPr/>
        </p:nvSpPr>
        <p:spPr>
          <a:xfrm rot="-9900083">
            <a:off x="-1242749" y="2125430"/>
            <a:ext cx="3386946" cy="5315794"/>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3666" name="Shape 3666"/>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3667" name="Shape 3667"/>
        <p:cNvGrpSpPr/>
        <p:nvPr/>
      </p:nvGrpSpPr>
      <p:grpSpPr>
        <a:xfrm>
          <a:off x="0" y="0"/>
          <a:ext cx="0" cy="0"/>
          <a:chOff x="0" y="0"/>
          <a:chExt cx="0" cy="0"/>
        </a:xfrm>
      </p:grpSpPr>
      <p:pic>
        <p:nvPicPr>
          <p:cNvPr id="3668" name="Google Shape;3668;p72"/>
          <p:cNvPicPr preferRelativeResize="0"/>
          <p:nvPr/>
        </p:nvPicPr>
        <p:blipFill>
          <a:blip r:embed="rId2">
            <a:alphaModFix amt="66000"/>
          </a:blip>
          <a:stretch>
            <a:fillRect/>
          </a:stretch>
        </p:blipFill>
        <p:spPr>
          <a:xfrm flipH="1" rot="-1538275">
            <a:off x="-1241959" y="-985041"/>
            <a:ext cx="3297390" cy="2276635"/>
          </a:xfrm>
          <a:prstGeom prst="rect">
            <a:avLst/>
          </a:prstGeom>
          <a:noFill/>
          <a:ln>
            <a:noFill/>
          </a:ln>
        </p:spPr>
      </p:pic>
      <p:sp>
        <p:nvSpPr>
          <p:cNvPr id="3669" name="Google Shape;3669;p72"/>
          <p:cNvSpPr/>
          <p:nvPr/>
        </p:nvSpPr>
        <p:spPr>
          <a:xfrm rot="3011561">
            <a:off x="8474812" y="4330185"/>
            <a:ext cx="1345837" cy="1286867"/>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70" name="Google Shape;3670;p72"/>
          <p:cNvGrpSpPr/>
          <p:nvPr/>
        </p:nvGrpSpPr>
        <p:grpSpPr>
          <a:xfrm rot="3559955">
            <a:off x="-42012" y="-631342"/>
            <a:ext cx="1344348" cy="1995332"/>
            <a:chOff x="272875" y="1527563"/>
            <a:chExt cx="255950" cy="455000"/>
          </a:xfrm>
        </p:grpSpPr>
        <p:sp>
          <p:nvSpPr>
            <p:cNvPr id="3671" name="Google Shape;3671;p72"/>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2" name="Google Shape;3672;p72"/>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3" name="Google Shape;3673;p72"/>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4" name="Google Shape;3674;p72"/>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5" name="Google Shape;3675;p72"/>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6" name="Google Shape;3676;p72"/>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7" name="Google Shape;3677;p72"/>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8" name="Google Shape;3678;p72"/>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9" name="Google Shape;3679;p72"/>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0" name="Google Shape;3680;p72"/>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1" name="Google Shape;3681;p72"/>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2" name="Google Shape;3682;p72"/>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3" name="Google Shape;3683;p72"/>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4" name="Google Shape;3684;p72"/>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5" name="Google Shape;3685;p72"/>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6" name="Google Shape;3686;p72"/>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7" name="Google Shape;3687;p72"/>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8" name="Google Shape;3688;p72"/>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9" name="Google Shape;3689;p72"/>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0" name="Google Shape;3690;p72"/>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1" name="Google Shape;3691;p72"/>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2" name="Google Shape;3692;p72"/>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3" name="Google Shape;3693;p72"/>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4" name="Google Shape;3694;p72"/>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5" name="Google Shape;3695;p72"/>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6" name="Google Shape;3696;p72"/>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7" name="Google Shape;3697;p72"/>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8" name="Google Shape;3698;p72"/>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9" name="Google Shape;3699;p72"/>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0" name="Google Shape;3700;p72"/>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1" name="Google Shape;3701;p72"/>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2" name="Google Shape;3702;p72"/>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3" name="Google Shape;3703;p72"/>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4" name="Google Shape;3704;p72"/>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5" name="Google Shape;3705;p72"/>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706" name="Google Shape;3706;p72"/>
          <p:cNvPicPr preferRelativeResize="0"/>
          <p:nvPr/>
        </p:nvPicPr>
        <p:blipFill>
          <a:blip r:embed="rId3">
            <a:alphaModFix amt="74000"/>
          </a:blip>
          <a:stretch>
            <a:fillRect/>
          </a:stretch>
        </p:blipFill>
        <p:spPr>
          <a:xfrm rot="-10024386">
            <a:off x="7156213" y="-1143378"/>
            <a:ext cx="2894879" cy="2593329"/>
          </a:xfrm>
          <a:prstGeom prst="rect">
            <a:avLst/>
          </a:prstGeom>
          <a:noFill/>
          <a:ln>
            <a:noFill/>
          </a:ln>
        </p:spPr>
      </p:pic>
      <p:pic>
        <p:nvPicPr>
          <p:cNvPr id="3707" name="Google Shape;3707;p72"/>
          <p:cNvPicPr preferRelativeResize="0"/>
          <p:nvPr/>
        </p:nvPicPr>
        <p:blipFill>
          <a:blip r:embed="rId4">
            <a:alphaModFix amt="74000"/>
          </a:blip>
          <a:stretch>
            <a:fillRect/>
          </a:stretch>
        </p:blipFill>
        <p:spPr>
          <a:xfrm flipH="1" rot="-7120613">
            <a:off x="5305666" y="-1758350"/>
            <a:ext cx="2894876" cy="2593327"/>
          </a:xfrm>
          <a:prstGeom prst="rect">
            <a:avLst/>
          </a:prstGeom>
          <a:noFill/>
          <a:ln>
            <a:noFill/>
          </a:ln>
        </p:spPr>
      </p:pic>
      <p:sp>
        <p:nvSpPr>
          <p:cNvPr id="3708" name="Google Shape;3708;p72"/>
          <p:cNvSpPr txBox="1"/>
          <p:nvPr>
            <p:ph hasCustomPrompt="1" type="title"/>
          </p:nvPr>
        </p:nvSpPr>
        <p:spPr>
          <a:xfrm>
            <a:off x="3170031" y="3417401"/>
            <a:ext cx="1036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3709" name="Google Shape;3709;p72"/>
          <p:cNvSpPr txBox="1"/>
          <p:nvPr>
            <p:ph hasCustomPrompt="1" idx="2" type="title"/>
          </p:nvPr>
        </p:nvSpPr>
        <p:spPr>
          <a:xfrm>
            <a:off x="5686543" y="3417401"/>
            <a:ext cx="1036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3710" name="Google Shape;3710;p72"/>
          <p:cNvSpPr txBox="1"/>
          <p:nvPr>
            <p:ph hasCustomPrompt="1" idx="3" type="title"/>
          </p:nvPr>
        </p:nvSpPr>
        <p:spPr>
          <a:xfrm>
            <a:off x="5697526" y="1667000"/>
            <a:ext cx="1036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3711" name="Google Shape;3711;p72"/>
          <p:cNvSpPr txBox="1"/>
          <p:nvPr>
            <p:ph hasCustomPrompt="1" idx="4" type="title"/>
          </p:nvPr>
        </p:nvSpPr>
        <p:spPr>
          <a:xfrm>
            <a:off x="637282" y="3444201"/>
            <a:ext cx="1036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3712" name="Google Shape;3712;p72"/>
          <p:cNvSpPr txBox="1"/>
          <p:nvPr>
            <p:ph hasCustomPrompt="1" idx="5" type="title"/>
          </p:nvPr>
        </p:nvSpPr>
        <p:spPr>
          <a:xfrm>
            <a:off x="637282" y="1667000"/>
            <a:ext cx="1036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3713" name="Google Shape;3713;p72"/>
          <p:cNvSpPr txBox="1"/>
          <p:nvPr>
            <p:ph hasCustomPrompt="1" idx="6" type="title"/>
          </p:nvPr>
        </p:nvSpPr>
        <p:spPr>
          <a:xfrm>
            <a:off x="3170031" y="1667000"/>
            <a:ext cx="1036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4800"/>
              <a:buNone/>
              <a:defRPr sz="2500"/>
            </a:lvl1pPr>
            <a:lvl2pPr lvl="1"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3714" name="Google Shape;3714;p72"/>
          <p:cNvSpPr txBox="1"/>
          <p:nvPr>
            <p:ph idx="7" type="ctrTitle"/>
          </p:nvPr>
        </p:nvSpPr>
        <p:spPr>
          <a:xfrm>
            <a:off x="4160248" y="3267400"/>
            <a:ext cx="1821000" cy="4500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3715" name="Google Shape;3715;p72"/>
          <p:cNvSpPr txBox="1"/>
          <p:nvPr>
            <p:ph idx="1" type="subTitle"/>
          </p:nvPr>
        </p:nvSpPr>
        <p:spPr>
          <a:xfrm>
            <a:off x="4160247" y="3572896"/>
            <a:ext cx="1821000" cy="81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716" name="Google Shape;3716;p72"/>
          <p:cNvSpPr txBox="1"/>
          <p:nvPr>
            <p:ph idx="8" type="ctrTitle"/>
          </p:nvPr>
        </p:nvSpPr>
        <p:spPr>
          <a:xfrm>
            <a:off x="6688381" y="3267400"/>
            <a:ext cx="1821000" cy="4500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3717" name="Google Shape;3717;p72"/>
          <p:cNvSpPr txBox="1"/>
          <p:nvPr>
            <p:ph idx="9" type="subTitle"/>
          </p:nvPr>
        </p:nvSpPr>
        <p:spPr>
          <a:xfrm>
            <a:off x="6688378" y="3572896"/>
            <a:ext cx="1821000" cy="81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718" name="Google Shape;3718;p72"/>
          <p:cNvSpPr/>
          <p:nvPr/>
        </p:nvSpPr>
        <p:spPr>
          <a:xfrm>
            <a:off x="1150175" y="2700900"/>
            <a:ext cx="2525" cy="25"/>
          </a:xfrm>
          <a:custGeom>
            <a:rect b="b" l="l" r="r" t="t"/>
            <a:pathLst>
              <a:path extrusionOk="0" h="1" w="101">
                <a:moveTo>
                  <a:pt x="101" y="1"/>
                </a:moveTo>
                <a:lnTo>
                  <a:pt x="0" y="1"/>
                </a:lnTo>
                <a:lnTo>
                  <a:pt x="0" y="1"/>
                </a:lnTo>
                <a:close/>
              </a:path>
            </a:pathLst>
          </a:custGeom>
          <a:solidFill>
            <a:srgbClr val="CEF2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3719" name="Google Shape;3719;p72"/>
          <p:cNvSpPr txBox="1"/>
          <p:nvPr>
            <p:ph idx="13" type="ctrTitle"/>
          </p:nvPr>
        </p:nvSpPr>
        <p:spPr>
          <a:xfrm>
            <a:off x="6688650" y="1490050"/>
            <a:ext cx="1821000" cy="4500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3720" name="Google Shape;3720;p72"/>
          <p:cNvSpPr txBox="1"/>
          <p:nvPr>
            <p:ph idx="14" type="subTitle"/>
          </p:nvPr>
        </p:nvSpPr>
        <p:spPr>
          <a:xfrm>
            <a:off x="6688665" y="1791550"/>
            <a:ext cx="1821000" cy="799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721" name="Google Shape;3721;p72"/>
          <p:cNvSpPr txBox="1"/>
          <p:nvPr>
            <p:ph idx="15" type="ctrTitle"/>
          </p:nvPr>
        </p:nvSpPr>
        <p:spPr>
          <a:xfrm>
            <a:off x="1622668" y="3267400"/>
            <a:ext cx="1821000" cy="4500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3722" name="Google Shape;3722;p72"/>
          <p:cNvSpPr txBox="1"/>
          <p:nvPr>
            <p:ph idx="16" type="subTitle"/>
          </p:nvPr>
        </p:nvSpPr>
        <p:spPr>
          <a:xfrm>
            <a:off x="1622669" y="3572896"/>
            <a:ext cx="1821000" cy="81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723" name="Google Shape;3723;p72"/>
          <p:cNvSpPr txBox="1"/>
          <p:nvPr>
            <p:ph idx="17" type="ctrTitle"/>
          </p:nvPr>
        </p:nvSpPr>
        <p:spPr>
          <a:xfrm>
            <a:off x="1622668" y="1490050"/>
            <a:ext cx="1821000" cy="4500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3724" name="Google Shape;3724;p72"/>
          <p:cNvSpPr txBox="1"/>
          <p:nvPr>
            <p:ph idx="18" type="subTitle"/>
          </p:nvPr>
        </p:nvSpPr>
        <p:spPr>
          <a:xfrm>
            <a:off x="1622669" y="1791550"/>
            <a:ext cx="1821000" cy="799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725" name="Google Shape;3725;p72"/>
          <p:cNvSpPr txBox="1"/>
          <p:nvPr>
            <p:ph idx="19" type="ctrTitle"/>
          </p:nvPr>
        </p:nvSpPr>
        <p:spPr>
          <a:xfrm>
            <a:off x="4160243" y="1490050"/>
            <a:ext cx="1821000" cy="4500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3726" name="Google Shape;3726;p72"/>
          <p:cNvSpPr txBox="1"/>
          <p:nvPr>
            <p:ph idx="20" type="subTitle"/>
          </p:nvPr>
        </p:nvSpPr>
        <p:spPr>
          <a:xfrm>
            <a:off x="4160258" y="1791550"/>
            <a:ext cx="1821000" cy="799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727" name="Google Shape;3727;p72"/>
          <p:cNvSpPr txBox="1"/>
          <p:nvPr>
            <p:ph idx="21" type="ctrTitle"/>
          </p:nvPr>
        </p:nvSpPr>
        <p:spPr>
          <a:xfrm>
            <a:off x="720000" y="342524"/>
            <a:ext cx="7704000" cy="577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3">
    <p:spTree>
      <p:nvGrpSpPr>
        <p:cNvPr id="3728" name="Shape 3728"/>
        <p:cNvGrpSpPr/>
        <p:nvPr/>
      </p:nvGrpSpPr>
      <p:grpSpPr>
        <a:xfrm>
          <a:off x="0" y="0"/>
          <a:ext cx="0" cy="0"/>
          <a:chOff x="0" y="0"/>
          <a:chExt cx="0" cy="0"/>
        </a:xfrm>
      </p:grpSpPr>
      <p:pic>
        <p:nvPicPr>
          <p:cNvPr id="3729" name="Google Shape;3729;p73"/>
          <p:cNvPicPr preferRelativeResize="0"/>
          <p:nvPr/>
        </p:nvPicPr>
        <p:blipFill>
          <a:blip r:embed="rId2">
            <a:alphaModFix amt="66000"/>
          </a:blip>
          <a:stretch>
            <a:fillRect/>
          </a:stretch>
        </p:blipFill>
        <p:spPr>
          <a:xfrm flipH="1" rot="5399990">
            <a:off x="7705516" y="-598319"/>
            <a:ext cx="3297389" cy="2276637"/>
          </a:xfrm>
          <a:prstGeom prst="rect">
            <a:avLst/>
          </a:prstGeom>
          <a:noFill/>
          <a:ln>
            <a:noFill/>
          </a:ln>
        </p:spPr>
      </p:pic>
      <p:grpSp>
        <p:nvGrpSpPr>
          <p:cNvPr id="3730" name="Google Shape;3730;p73"/>
          <p:cNvGrpSpPr/>
          <p:nvPr/>
        </p:nvGrpSpPr>
        <p:grpSpPr>
          <a:xfrm rot="-987768">
            <a:off x="7751817" y="-266278"/>
            <a:ext cx="1344359" cy="1995308"/>
            <a:chOff x="272875" y="1527563"/>
            <a:chExt cx="255950" cy="455000"/>
          </a:xfrm>
        </p:grpSpPr>
        <p:sp>
          <p:nvSpPr>
            <p:cNvPr id="3731" name="Google Shape;3731;p73"/>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2" name="Google Shape;3732;p73"/>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3" name="Google Shape;3733;p73"/>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4" name="Google Shape;3734;p73"/>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5" name="Google Shape;3735;p73"/>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6" name="Google Shape;3736;p73"/>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7" name="Google Shape;3737;p73"/>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8" name="Google Shape;3738;p73"/>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9" name="Google Shape;3739;p73"/>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0" name="Google Shape;3740;p73"/>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1" name="Google Shape;3741;p73"/>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2" name="Google Shape;3742;p73"/>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3" name="Google Shape;3743;p73"/>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4" name="Google Shape;3744;p73"/>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5" name="Google Shape;3745;p73"/>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6" name="Google Shape;3746;p73"/>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7" name="Google Shape;3747;p73"/>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8" name="Google Shape;3748;p73"/>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9" name="Google Shape;3749;p73"/>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0" name="Google Shape;3750;p73"/>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1" name="Google Shape;3751;p73"/>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2" name="Google Shape;3752;p73"/>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3" name="Google Shape;3753;p73"/>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4" name="Google Shape;3754;p73"/>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5" name="Google Shape;3755;p73"/>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6" name="Google Shape;3756;p73"/>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7" name="Google Shape;3757;p73"/>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8" name="Google Shape;3758;p73"/>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9" name="Google Shape;3759;p73"/>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0" name="Google Shape;3760;p73"/>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1" name="Google Shape;3761;p73"/>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2" name="Google Shape;3762;p73"/>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3" name="Google Shape;3763;p73"/>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4" name="Google Shape;3764;p73"/>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5" name="Google Shape;3765;p73"/>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766" name="Google Shape;3766;p73"/>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pic>
        <p:nvPicPr>
          <p:cNvPr id="3767" name="Google Shape;3767;p73"/>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3768" name="Google Shape;3768;p73"/>
          <p:cNvSpPr/>
          <p:nvPr/>
        </p:nvSpPr>
        <p:spPr>
          <a:xfrm rot="9899989">
            <a:off x="-583964" y="462508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9" name="Google Shape;3769;p73"/>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3_1">
    <p:spTree>
      <p:nvGrpSpPr>
        <p:cNvPr id="3770" name="Shape 3770"/>
        <p:cNvGrpSpPr/>
        <p:nvPr/>
      </p:nvGrpSpPr>
      <p:grpSpPr>
        <a:xfrm>
          <a:off x="0" y="0"/>
          <a:ext cx="0" cy="0"/>
          <a:chOff x="0" y="0"/>
          <a:chExt cx="0" cy="0"/>
        </a:xfrm>
      </p:grpSpPr>
      <p:pic>
        <p:nvPicPr>
          <p:cNvPr id="3771" name="Google Shape;3771;p74"/>
          <p:cNvPicPr preferRelativeResize="0"/>
          <p:nvPr/>
        </p:nvPicPr>
        <p:blipFill>
          <a:blip r:embed="rId2">
            <a:alphaModFix amt="66000"/>
          </a:blip>
          <a:stretch>
            <a:fillRect/>
          </a:stretch>
        </p:blipFill>
        <p:spPr>
          <a:xfrm flipH="1" rot="8456486">
            <a:off x="7252441" y="4177105"/>
            <a:ext cx="3297389" cy="2276638"/>
          </a:xfrm>
          <a:prstGeom prst="rect">
            <a:avLst/>
          </a:prstGeom>
          <a:noFill/>
          <a:ln>
            <a:noFill/>
          </a:ln>
        </p:spPr>
      </p:pic>
      <p:grpSp>
        <p:nvGrpSpPr>
          <p:cNvPr id="3772" name="Google Shape;3772;p74"/>
          <p:cNvGrpSpPr/>
          <p:nvPr/>
        </p:nvGrpSpPr>
        <p:grpSpPr>
          <a:xfrm rot="2700046">
            <a:off x="8023488" y="3760130"/>
            <a:ext cx="1344367" cy="1995327"/>
            <a:chOff x="272875" y="1527563"/>
            <a:chExt cx="255950" cy="455000"/>
          </a:xfrm>
        </p:grpSpPr>
        <p:sp>
          <p:nvSpPr>
            <p:cNvPr id="3773" name="Google Shape;3773;p74"/>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4" name="Google Shape;3774;p74"/>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5" name="Google Shape;3775;p74"/>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6" name="Google Shape;3776;p74"/>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7" name="Google Shape;3777;p74"/>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8" name="Google Shape;3778;p74"/>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9" name="Google Shape;3779;p74"/>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0" name="Google Shape;3780;p74"/>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1" name="Google Shape;3781;p74"/>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2" name="Google Shape;3782;p74"/>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3" name="Google Shape;3783;p74"/>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4" name="Google Shape;3784;p74"/>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5" name="Google Shape;3785;p74"/>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6" name="Google Shape;3786;p74"/>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7" name="Google Shape;3787;p74"/>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8" name="Google Shape;3788;p74"/>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9" name="Google Shape;3789;p74"/>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0" name="Google Shape;3790;p74"/>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1" name="Google Shape;3791;p74"/>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2" name="Google Shape;3792;p74"/>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3" name="Google Shape;3793;p74"/>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4" name="Google Shape;3794;p74"/>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5" name="Google Shape;3795;p74"/>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6" name="Google Shape;3796;p74"/>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7" name="Google Shape;3797;p74"/>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8" name="Google Shape;3798;p74"/>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9" name="Google Shape;3799;p74"/>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0" name="Google Shape;3800;p74"/>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1" name="Google Shape;3801;p74"/>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2" name="Google Shape;3802;p74"/>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3" name="Google Shape;3803;p74"/>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4" name="Google Shape;3804;p74"/>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5" name="Google Shape;3805;p74"/>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6" name="Google Shape;3806;p74"/>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7" name="Google Shape;3807;p74"/>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808" name="Google Shape;3808;p74"/>
          <p:cNvPicPr preferRelativeResize="0"/>
          <p:nvPr/>
        </p:nvPicPr>
        <p:blipFill>
          <a:blip r:embed="rId3">
            <a:alphaModFix amt="74000"/>
          </a:blip>
          <a:stretch>
            <a:fillRect/>
          </a:stretch>
        </p:blipFill>
        <p:spPr>
          <a:xfrm flipH="1" rot="-5809801">
            <a:off x="7609918" y="-1097658"/>
            <a:ext cx="2894870" cy="2593321"/>
          </a:xfrm>
          <a:prstGeom prst="rect">
            <a:avLst/>
          </a:prstGeom>
          <a:noFill/>
          <a:ln>
            <a:noFill/>
          </a:ln>
        </p:spPr>
      </p:pic>
      <p:pic>
        <p:nvPicPr>
          <p:cNvPr id="3809" name="Google Shape;3809;p74"/>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3810" name="Google Shape;3810;p74"/>
          <p:cNvGrpSpPr/>
          <p:nvPr/>
        </p:nvGrpSpPr>
        <p:grpSpPr>
          <a:xfrm rot="-7181356">
            <a:off x="474922" y="-1462434"/>
            <a:ext cx="1344356" cy="2469645"/>
            <a:chOff x="272875" y="1419395"/>
            <a:chExt cx="255950" cy="563168"/>
          </a:xfrm>
        </p:grpSpPr>
        <p:sp>
          <p:nvSpPr>
            <p:cNvPr id="3811" name="Google Shape;3811;p74"/>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2" name="Google Shape;3812;p74"/>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3" name="Google Shape;3813;p74"/>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4" name="Google Shape;3814;p74"/>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5" name="Google Shape;3815;p74"/>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6" name="Google Shape;3816;p74"/>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7" name="Google Shape;3817;p74"/>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8" name="Google Shape;3818;p74"/>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9" name="Google Shape;3819;p74"/>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0" name="Google Shape;3820;p74"/>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1" name="Google Shape;3821;p74"/>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2" name="Google Shape;3822;p74"/>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3" name="Google Shape;3823;p74"/>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4" name="Google Shape;3824;p74"/>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5" name="Google Shape;3825;p74"/>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6" name="Google Shape;3826;p74"/>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7" name="Google Shape;3827;p74"/>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8" name="Google Shape;3828;p74"/>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9" name="Google Shape;3829;p74"/>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0" name="Google Shape;3830;p74"/>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1" name="Google Shape;3831;p74"/>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2" name="Google Shape;3832;p74"/>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3" name="Google Shape;3833;p74"/>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4" name="Google Shape;3834;p74"/>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5" name="Google Shape;3835;p74"/>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6" name="Google Shape;3836;p74"/>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7" name="Google Shape;3837;p74"/>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8" name="Google Shape;3838;p74"/>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9" name="Google Shape;3839;p74"/>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0" name="Google Shape;3840;p74"/>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1" name="Google Shape;3841;p74"/>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2" name="Google Shape;3842;p74"/>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3" name="Google Shape;3843;p74"/>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4" name="Google Shape;3844;p74"/>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5" name="Google Shape;3845;p74"/>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46" name="Google Shape;3846;p74"/>
          <p:cNvSpPr/>
          <p:nvPr/>
        </p:nvSpPr>
        <p:spPr>
          <a:xfrm rot="3011561">
            <a:off x="8384437" y="-796490"/>
            <a:ext cx="1345837" cy="1286867"/>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7" name="Google Shape;3847;p74"/>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3_1_1">
    <p:spTree>
      <p:nvGrpSpPr>
        <p:cNvPr id="3848" name="Shape 3848"/>
        <p:cNvGrpSpPr/>
        <p:nvPr/>
      </p:nvGrpSpPr>
      <p:grpSpPr>
        <a:xfrm>
          <a:off x="0" y="0"/>
          <a:ext cx="0" cy="0"/>
          <a:chOff x="0" y="0"/>
          <a:chExt cx="0" cy="0"/>
        </a:xfrm>
      </p:grpSpPr>
      <p:pic>
        <p:nvPicPr>
          <p:cNvPr id="3849" name="Google Shape;3849;p75"/>
          <p:cNvPicPr preferRelativeResize="0"/>
          <p:nvPr/>
        </p:nvPicPr>
        <p:blipFill>
          <a:blip r:embed="rId2">
            <a:alphaModFix amt="66000"/>
          </a:blip>
          <a:stretch>
            <a:fillRect/>
          </a:stretch>
        </p:blipFill>
        <p:spPr>
          <a:xfrm flipH="1" rot="-2343514">
            <a:off x="-1166545" y="-1270720"/>
            <a:ext cx="3297389" cy="2276638"/>
          </a:xfrm>
          <a:prstGeom prst="rect">
            <a:avLst/>
          </a:prstGeom>
          <a:noFill/>
          <a:ln>
            <a:noFill/>
          </a:ln>
        </p:spPr>
      </p:pic>
      <p:grpSp>
        <p:nvGrpSpPr>
          <p:cNvPr id="3850" name="Google Shape;3850;p75"/>
          <p:cNvGrpSpPr/>
          <p:nvPr/>
        </p:nvGrpSpPr>
        <p:grpSpPr>
          <a:xfrm rot="-8099954">
            <a:off x="15431" y="-572435"/>
            <a:ext cx="1344367" cy="1995327"/>
            <a:chOff x="272875" y="1527563"/>
            <a:chExt cx="255950" cy="455000"/>
          </a:xfrm>
        </p:grpSpPr>
        <p:sp>
          <p:nvSpPr>
            <p:cNvPr id="3851" name="Google Shape;3851;p75"/>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2" name="Google Shape;3852;p75"/>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3" name="Google Shape;3853;p75"/>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4" name="Google Shape;3854;p75"/>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5" name="Google Shape;3855;p75"/>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6" name="Google Shape;3856;p75"/>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7" name="Google Shape;3857;p75"/>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8" name="Google Shape;3858;p75"/>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9" name="Google Shape;3859;p75"/>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0" name="Google Shape;3860;p75"/>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1" name="Google Shape;3861;p75"/>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2" name="Google Shape;3862;p75"/>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3" name="Google Shape;3863;p75"/>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4" name="Google Shape;3864;p75"/>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5" name="Google Shape;3865;p75"/>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6" name="Google Shape;3866;p75"/>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7" name="Google Shape;3867;p75"/>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8" name="Google Shape;3868;p75"/>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9" name="Google Shape;3869;p75"/>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0" name="Google Shape;3870;p75"/>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1" name="Google Shape;3871;p75"/>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2" name="Google Shape;3872;p75"/>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3" name="Google Shape;3873;p75"/>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4" name="Google Shape;3874;p75"/>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5" name="Google Shape;3875;p75"/>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6" name="Google Shape;3876;p75"/>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7" name="Google Shape;3877;p75"/>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8" name="Google Shape;3878;p75"/>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9" name="Google Shape;3879;p75"/>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0" name="Google Shape;3880;p75"/>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1" name="Google Shape;3881;p75"/>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2" name="Google Shape;3882;p75"/>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3" name="Google Shape;3883;p75"/>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4" name="Google Shape;3884;p75"/>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5" name="Google Shape;3885;p75"/>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886" name="Google Shape;3886;p75"/>
          <p:cNvPicPr preferRelativeResize="0"/>
          <p:nvPr/>
        </p:nvPicPr>
        <p:blipFill>
          <a:blip r:embed="rId3">
            <a:alphaModFix amt="74000"/>
          </a:blip>
          <a:stretch>
            <a:fillRect/>
          </a:stretch>
        </p:blipFill>
        <p:spPr>
          <a:xfrm flipH="1" rot="-5809801">
            <a:off x="7609918" y="-1097658"/>
            <a:ext cx="2894870" cy="2593321"/>
          </a:xfrm>
          <a:prstGeom prst="rect">
            <a:avLst/>
          </a:prstGeom>
          <a:noFill/>
          <a:ln>
            <a:noFill/>
          </a:ln>
        </p:spPr>
      </p:pic>
      <p:pic>
        <p:nvPicPr>
          <p:cNvPr id="3887" name="Google Shape;3887;p75"/>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3888" name="Google Shape;3888;p75"/>
          <p:cNvGrpSpPr/>
          <p:nvPr/>
        </p:nvGrpSpPr>
        <p:grpSpPr>
          <a:xfrm flipH="1">
            <a:off x="-624375" y="3487614"/>
            <a:ext cx="1344377" cy="2469659"/>
            <a:chOff x="272875" y="1419395"/>
            <a:chExt cx="255950" cy="563168"/>
          </a:xfrm>
        </p:grpSpPr>
        <p:sp>
          <p:nvSpPr>
            <p:cNvPr id="3889" name="Google Shape;3889;p75"/>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0" name="Google Shape;3890;p75"/>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1" name="Google Shape;3891;p75"/>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2" name="Google Shape;3892;p75"/>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3" name="Google Shape;3893;p75"/>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4" name="Google Shape;3894;p75"/>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5" name="Google Shape;3895;p75"/>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6" name="Google Shape;3896;p75"/>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7" name="Google Shape;3897;p75"/>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8" name="Google Shape;3898;p75"/>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9" name="Google Shape;3899;p75"/>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0" name="Google Shape;3900;p75"/>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1" name="Google Shape;3901;p75"/>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2" name="Google Shape;3902;p75"/>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3" name="Google Shape;3903;p75"/>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4" name="Google Shape;3904;p75"/>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5" name="Google Shape;3905;p75"/>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6" name="Google Shape;3906;p75"/>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7" name="Google Shape;3907;p75"/>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8" name="Google Shape;3908;p75"/>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9" name="Google Shape;3909;p75"/>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0" name="Google Shape;3910;p75"/>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1" name="Google Shape;3911;p75"/>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2" name="Google Shape;3912;p75"/>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3" name="Google Shape;3913;p75"/>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4" name="Google Shape;3914;p75"/>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5" name="Google Shape;3915;p75"/>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6" name="Google Shape;3916;p75"/>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7" name="Google Shape;3917;p75"/>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8" name="Google Shape;3918;p75"/>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9" name="Google Shape;3919;p75"/>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0" name="Google Shape;3920;p75"/>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1" name="Google Shape;3921;p75"/>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2" name="Google Shape;3922;p75"/>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3" name="Google Shape;3923;p75"/>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24" name="Google Shape;3924;p75"/>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3925" name="Google Shape;3925;p75"/>
          <p:cNvSpPr/>
          <p:nvPr/>
        </p:nvSpPr>
        <p:spPr>
          <a:xfrm flipH="1" rot="231922">
            <a:off x="7469257" y="-6453732"/>
            <a:ext cx="4623938" cy="7256951"/>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3_1_1_1">
    <p:spTree>
      <p:nvGrpSpPr>
        <p:cNvPr id="3926" name="Shape 3926"/>
        <p:cNvGrpSpPr/>
        <p:nvPr/>
      </p:nvGrpSpPr>
      <p:grpSpPr>
        <a:xfrm>
          <a:off x="0" y="0"/>
          <a:ext cx="0" cy="0"/>
          <a:chOff x="0" y="0"/>
          <a:chExt cx="0" cy="0"/>
        </a:xfrm>
      </p:grpSpPr>
      <p:pic>
        <p:nvPicPr>
          <p:cNvPr id="3927" name="Google Shape;3927;p76"/>
          <p:cNvPicPr preferRelativeResize="0"/>
          <p:nvPr/>
        </p:nvPicPr>
        <p:blipFill>
          <a:blip r:embed="rId2">
            <a:alphaModFix amt="66000"/>
          </a:blip>
          <a:stretch>
            <a:fillRect/>
          </a:stretch>
        </p:blipFill>
        <p:spPr>
          <a:xfrm flipH="1" rot="-2343514">
            <a:off x="-1166545" y="-1270720"/>
            <a:ext cx="3297389" cy="2276638"/>
          </a:xfrm>
          <a:prstGeom prst="rect">
            <a:avLst/>
          </a:prstGeom>
          <a:noFill/>
          <a:ln>
            <a:noFill/>
          </a:ln>
        </p:spPr>
      </p:pic>
      <p:grpSp>
        <p:nvGrpSpPr>
          <p:cNvPr id="3928" name="Google Shape;3928;p76"/>
          <p:cNvGrpSpPr/>
          <p:nvPr/>
        </p:nvGrpSpPr>
        <p:grpSpPr>
          <a:xfrm rot="-8099954">
            <a:off x="15431" y="-572435"/>
            <a:ext cx="1344367" cy="1995327"/>
            <a:chOff x="272875" y="1527563"/>
            <a:chExt cx="255950" cy="455000"/>
          </a:xfrm>
        </p:grpSpPr>
        <p:sp>
          <p:nvSpPr>
            <p:cNvPr id="3929" name="Google Shape;3929;p7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0" name="Google Shape;3930;p7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1" name="Google Shape;3931;p7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2" name="Google Shape;3932;p7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3" name="Google Shape;3933;p7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4" name="Google Shape;3934;p7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5" name="Google Shape;3935;p7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6" name="Google Shape;3936;p7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7" name="Google Shape;3937;p7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8" name="Google Shape;3938;p7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9" name="Google Shape;3939;p7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0" name="Google Shape;3940;p7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1" name="Google Shape;3941;p7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2" name="Google Shape;3942;p7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3" name="Google Shape;3943;p7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4" name="Google Shape;3944;p7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5" name="Google Shape;3945;p76"/>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6" name="Google Shape;3946;p76"/>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7" name="Google Shape;3947;p7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8" name="Google Shape;3948;p76"/>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9" name="Google Shape;3949;p7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0" name="Google Shape;3950;p7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1" name="Google Shape;3951;p7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2" name="Google Shape;3952;p7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3" name="Google Shape;3953;p7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4" name="Google Shape;3954;p7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5" name="Google Shape;3955;p7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6" name="Google Shape;3956;p7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7" name="Google Shape;3957;p7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8" name="Google Shape;3958;p76"/>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9" name="Google Shape;3959;p7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0" name="Google Shape;3960;p7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1" name="Google Shape;3961;p7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2" name="Google Shape;3962;p76"/>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3" name="Google Shape;3963;p76"/>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964" name="Google Shape;3964;p76"/>
          <p:cNvPicPr preferRelativeResize="0"/>
          <p:nvPr/>
        </p:nvPicPr>
        <p:blipFill>
          <a:blip r:embed="rId3">
            <a:alphaModFix amt="74000"/>
          </a:blip>
          <a:stretch>
            <a:fillRect/>
          </a:stretch>
        </p:blipFill>
        <p:spPr>
          <a:xfrm flipH="1" rot="-5809801">
            <a:off x="7609918" y="-1097658"/>
            <a:ext cx="2894870" cy="2593321"/>
          </a:xfrm>
          <a:prstGeom prst="rect">
            <a:avLst/>
          </a:prstGeom>
          <a:noFill/>
          <a:ln>
            <a:noFill/>
          </a:ln>
        </p:spPr>
      </p:pic>
      <p:sp>
        <p:nvSpPr>
          <p:cNvPr id="3965" name="Google Shape;3965;p76"/>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3966" name="Shape 3966"/>
        <p:cNvGrpSpPr/>
        <p:nvPr/>
      </p:nvGrpSpPr>
      <p:grpSpPr>
        <a:xfrm>
          <a:off x="0" y="0"/>
          <a:ext cx="0" cy="0"/>
          <a:chOff x="0" y="0"/>
          <a:chExt cx="0" cy="0"/>
        </a:xfrm>
      </p:grpSpPr>
      <p:grpSp>
        <p:nvGrpSpPr>
          <p:cNvPr id="3967" name="Google Shape;3967;p77"/>
          <p:cNvGrpSpPr/>
          <p:nvPr/>
        </p:nvGrpSpPr>
        <p:grpSpPr>
          <a:xfrm>
            <a:off x="-1680776" y="-4224695"/>
            <a:ext cx="16179801" cy="13950337"/>
            <a:chOff x="-1680776" y="-4224695"/>
            <a:chExt cx="16179801" cy="13950337"/>
          </a:xfrm>
        </p:grpSpPr>
        <p:pic>
          <p:nvPicPr>
            <p:cNvPr id="3968" name="Google Shape;3968;p77"/>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3969" name="Google Shape;3969;p77"/>
            <p:cNvPicPr preferRelativeResize="0"/>
            <p:nvPr/>
          </p:nvPicPr>
          <p:blipFill>
            <a:blip r:embed="rId3">
              <a:alphaModFix amt="56000"/>
            </a:blip>
            <a:stretch>
              <a:fillRect/>
            </a:stretch>
          </p:blipFill>
          <p:spPr>
            <a:xfrm flipH="1" rot="10800000">
              <a:off x="7048980" y="-1210521"/>
              <a:ext cx="6114874" cy="5143500"/>
            </a:xfrm>
            <a:prstGeom prst="rect">
              <a:avLst/>
            </a:prstGeom>
            <a:noFill/>
            <a:ln>
              <a:noFill/>
            </a:ln>
          </p:spPr>
        </p:pic>
        <p:pic>
          <p:nvPicPr>
            <p:cNvPr id="3970" name="Google Shape;3970;p77"/>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3971" name="Google Shape;3971;p77"/>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3972" name="Google Shape;3972;p77"/>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3973" name="Google Shape;3973;p77"/>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3974" name="Google Shape;3974;p77"/>
          <p:cNvSpPr txBox="1"/>
          <p:nvPr>
            <p:ph type="title"/>
          </p:nvPr>
        </p:nvSpPr>
        <p:spPr>
          <a:xfrm>
            <a:off x="2290050" y="3076083"/>
            <a:ext cx="4563900" cy="531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3975" name="Google Shape;3975;p77"/>
          <p:cNvSpPr txBox="1"/>
          <p:nvPr>
            <p:ph idx="1" type="subTitle"/>
          </p:nvPr>
        </p:nvSpPr>
        <p:spPr>
          <a:xfrm>
            <a:off x="1605150" y="1547033"/>
            <a:ext cx="5933700" cy="1809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2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3976" name="Google Shape;3976;p77"/>
          <p:cNvGrpSpPr/>
          <p:nvPr/>
        </p:nvGrpSpPr>
        <p:grpSpPr>
          <a:xfrm rot="5400065">
            <a:off x="8667137" y="-1129839"/>
            <a:ext cx="1344377" cy="1995312"/>
            <a:chOff x="272875" y="1527563"/>
            <a:chExt cx="255950" cy="455000"/>
          </a:xfrm>
        </p:grpSpPr>
        <p:sp>
          <p:nvSpPr>
            <p:cNvPr id="3977" name="Google Shape;3977;p77"/>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8" name="Google Shape;3978;p77"/>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9" name="Google Shape;3979;p77"/>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0" name="Google Shape;3980;p77"/>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1" name="Google Shape;3981;p77"/>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2" name="Google Shape;3982;p77"/>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3" name="Google Shape;3983;p77"/>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4" name="Google Shape;3984;p77"/>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5" name="Google Shape;3985;p77"/>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6" name="Google Shape;3986;p77"/>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7" name="Google Shape;3987;p77"/>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8" name="Google Shape;3988;p77"/>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9" name="Google Shape;3989;p77"/>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0" name="Google Shape;3990;p77"/>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1" name="Google Shape;3991;p77"/>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2" name="Google Shape;3992;p77"/>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3" name="Google Shape;3993;p77"/>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4" name="Google Shape;3994;p77"/>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5" name="Google Shape;3995;p77"/>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6" name="Google Shape;3996;p77"/>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7" name="Google Shape;3997;p77"/>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8" name="Google Shape;3998;p77"/>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9" name="Google Shape;3999;p77"/>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0" name="Google Shape;4000;p77"/>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1" name="Google Shape;4001;p77"/>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2" name="Google Shape;4002;p77"/>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3" name="Google Shape;4003;p77"/>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4" name="Google Shape;4004;p77"/>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5" name="Google Shape;4005;p77"/>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6" name="Google Shape;4006;p77"/>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7" name="Google Shape;4007;p77"/>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8" name="Google Shape;4008;p77"/>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9" name="Google Shape;4009;p77"/>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0" name="Google Shape;4010;p77"/>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1" name="Google Shape;4011;p77"/>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12" name="Google Shape;4012;p77"/>
          <p:cNvSpPr/>
          <p:nvPr/>
        </p:nvSpPr>
        <p:spPr>
          <a:xfrm rot="-7373435">
            <a:off x="-1518218" y="3027895"/>
            <a:ext cx="2265005" cy="216576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1_2_1">
    <p:spTree>
      <p:nvGrpSpPr>
        <p:cNvPr id="4013" name="Shape 4013"/>
        <p:cNvGrpSpPr/>
        <p:nvPr/>
      </p:nvGrpSpPr>
      <p:grpSpPr>
        <a:xfrm>
          <a:off x="0" y="0"/>
          <a:ext cx="0" cy="0"/>
          <a:chOff x="0" y="0"/>
          <a:chExt cx="0" cy="0"/>
        </a:xfrm>
      </p:grpSpPr>
      <p:pic>
        <p:nvPicPr>
          <p:cNvPr id="4014" name="Google Shape;4014;p78"/>
          <p:cNvPicPr preferRelativeResize="0"/>
          <p:nvPr/>
        </p:nvPicPr>
        <p:blipFill>
          <a:blip r:embed="rId2">
            <a:alphaModFix amt="66000"/>
          </a:blip>
          <a:stretch>
            <a:fillRect/>
          </a:stretch>
        </p:blipFill>
        <p:spPr>
          <a:xfrm flipH="1" rot="-2343514">
            <a:off x="-1156226" y="-1467160"/>
            <a:ext cx="3297389" cy="2276638"/>
          </a:xfrm>
          <a:prstGeom prst="rect">
            <a:avLst/>
          </a:prstGeom>
          <a:noFill/>
          <a:ln>
            <a:noFill/>
          </a:ln>
        </p:spPr>
      </p:pic>
      <p:pic>
        <p:nvPicPr>
          <p:cNvPr id="4015" name="Google Shape;4015;p78"/>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grpSp>
        <p:nvGrpSpPr>
          <p:cNvPr id="4016" name="Google Shape;4016;p78"/>
          <p:cNvGrpSpPr/>
          <p:nvPr/>
        </p:nvGrpSpPr>
        <p:grpSpPr>
          <a:xfrm rot="-8099954">
            <a:off x="25750" y="-768875"/>
            <a:ext cx="1344367" cy="1995327"/>
            <a:chOff x="272875" y="1527563"/>
            <a:chExt cx="255950" cy="455000"/>
          </a:xfrm>
        </p:grpSpPr>
        <p:sp>
          <p:nvSpPr>
            <p:cNvPr id="4017" name="Google Shape;4017;p78"/>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8" name="Google Shape;4018;p78"/>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9" name="Google Shape;4019;p78"/>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0" name="Google Shape;4020;p78"/>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1" name="Google Shape;4021;p78"/>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2" name="Google Shape;4022;p78"/>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3" name="Google Shape;4023;p78"/>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4" name="Google Shape;4024;p78"/>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5" name="Google Shape;4025;p78"/>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6" name="Google Shape;4026;p78"/>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7" name="Google Shape;4027;p78"/>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8" name="Google Shape;4028;p78"/>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9" name="Google Shape;4029;p78"/>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0" name="Google Shape;4030;p78"/>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1" name="Google Shape;4031;p78"/>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2" name="Google Shape;4032;p78"/>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3" name="Google Shape;4033;p78"/>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4" name="Google Shape;4034;p78"/>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5" name="Google Shape;4035;p78"/>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6" name="Google Shape;4036;p78"/>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7" name="Google Shape;4037;p78"/>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8" name="Google Shape;4038;p78"/>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9" name="Google Shape;4039;p78"/>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0" name="Google Shape;4040;p78"/>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1" name="Google Shape;4041;p78"/>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2" name="Google Shape;4042;p78"/>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3" name="Google Shape;4043;p78"/>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4" name="Google Shape;4044;p78"/>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5" name="Google Shape;4045;p78"/>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6" name="Google Shape;4046;p78"/>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7" name="Google Shape;4047;p78"/>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8" name="Google Shape;4048;p78"/>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9" name="Google Shape;4049;p78"/>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0" name="Google Shape;4050;p78"/>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1" name="Google Shape;4051;p78"/>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052" name="Google Shape;4052;p78"/>
          <p:cNvPicPr preferRelativeResize="0"/>
          <p:nvPr/>
        </p:nvPicPr>
        <p:blipFill>
          <a:blip r:embed="rId3">
            <a:alphaModFix amt="74000"/>
          </a:blip>
          <a:stretch>
            <a:fillRect/>
          </a:stretch>
        </p:blipFill>
        <p:spPr>
          <a:xfrm flipH="1" rot="-6814727">
            <a:off x="7454267" y="-1182806"/>
            <a:ext cx="2894871" cy="2593322"/>
          </a:xfrm>
          <a:prstGeom prst="rect">
            <a:avLst/>
          </a:prstGeom>
          <a:noFill/>
          <a:ln>
            <a:noFill/>
          </a:ln>
        </p:spPr>
      </p:pic>
      <p:pic>
        <p:nvPicPr>
          <p:cNvPr id="4053" name="Google Shape;4053;p78"/>
          <p:cNvPicPr preferRelativeResize="0"/>
          <p:nvPr/>
        </p:nvPicPr>
        <p:blipFill>
          <a:blip r:embed="rId4">
            <a:alphaModFix amt="76000"/>
          </a:blip>
          <a:stretch>
            <a:fillRect/>
          </a:stretch>
        </p:blipFill>
        <p:spPr>
          <a:xfrm rot="-1136126">
            <a:off x="4365128" y="4231553"/>
            <a:ext cx="7605805" cy="2832382"/>
          </a:xfrm>
          <a:prstGeom prst="rect">
            <a:avLst/>
          </a:prstGeom>
          <a:noFill/>
          <a:ln>
            <a:noFill/>
          </a:ln>
        </p:spPr>
      </p:pic>
      <p:grpSp>
        <p:nvGrpSpPr>
          <p:cNvPr id="4054" name="Google Shape;4054;p78"/>
          <p:cNvGrpSpPr/>
          <p:nvPr/>
        </p:nvGrpSpPr>
        <p:grpSpPr>
          <a:xfrm rot="3618644">
            <a:off x="7686877" y="3841497"/>
            <a:ext cx="1344356" cy="2469645"/>
            <a:chOff x="272875" y="1419395"/>
            <a:chExt cx="255950" cy="563168"/>
          </a:xfrm>
        </p:grpSpPr>
        <p:sp>
          <p:nvSpPr>
            <p:cNvPr id="4055" name="Google Shape;4055;p78"/>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6" name="Google Shape;4056;p78"/>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7" name="Google Shape;4057;p78"/>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8" name="Google Shape;4058;p78"/>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9" name="Google Shape;4059;p78"/>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0" name="Google Shape;4060;p78"/>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1" name="Google Shape;4061;p78"/>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2" name="Google Shape;4062;p78"/>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3" name="Google Shape;4063;p78"/>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4" name="Google Shape;4064;p78"/>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5" name="Google Shape;4065;p78"/>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6" name="Google Shape;4066;p78"/>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7" name="Google Shape;4067;p78"/>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8" name="Google Shape;4068;p78"/>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9" name="Google Shape;4069;p78"/>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0" name="Google Shape;4070;p78"/>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1" name="Google Shape;4071;p78"/>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2" name="Google Shape;4072;p78"/>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3" name="Google Shape;4073;p78"/>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4" name="Google Shape;4074;p78"/>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5" name="Google Shape;4075;p78"/>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6" name="Google Shape;4076;p78"/>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7" name="Google Shape;4077;p78"/>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8" name="Google Shape;4078;p78"/>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9" name="Google Shape;4079;p78"/>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0" name="Google Shape;4080;p78"/>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1" name="Google Shape;4081;p78"/>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2" name="Google Shape;4082;p78"/>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3" name="Google Shape;4083;p78"/>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4" name="Google Shape;4084;p78"/>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5" name="Google Shape;4085;p78"/>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6" name="Google Shape;4086;p78"/>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7" name="Google Shape;4087;p78"/>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8" name="Google Shape;4088;p78"/>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9" name="Google Shape;4089;p78"/>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90" name="Google Shape;4090;p78"/>
          <p:cNvSpPr txBox="1"/>
          <p:nvPr>
            <p:ph type="title"/>
          </p:nvPr>
        </p:nvSpPr>
        <p:spPr>
          <a:xfrm>
            <a:off x="720000" y="2586216"/>
            <a:ext cx="2336400" cy="892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091" name="Google Shape;4091;p78"/>
          <p:cNvSpPr txBox="1"/>
          <p:nvPr>
            <p:ph idx="1" type="subTitle"/>
          </p:nvPr>
        </p:nvSpPr>
        <p:spPr>
          <a:xfrm>
            <a:off x="720000" y="3321129"/>
            <a:ext cx="2336400" cy="892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092" name="Google Shape;4092;p78"/>
          <p:cNvSpPr txBox="1"/>
          <p:nvPr>
            <p:ph idx="2" type="title"/>
          </p:nvPr>
        </p:nvSpPr>
        <p:spPr>
          <a:xfrm>
            <a:off x="3403800" y="2586216"/>
            <a:ext cx="2336400" cy="892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093" name="Google Shape;4093;p78"/>
          <p:cNvSpPr txBox="1"/>
          <p:nvPr>
            <p:ph idx="3" type="subTitle"/>
          </p:nvPr>
        </p:nvSpPr>
        <p:spPr>
          <a:xfrm>
            <a:off x="3403800" y="3321129"/>
            <a:ext cx="2336400" cy="892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094" name="Google Shape;4094;p78"/>
          <p:cNvSpPr txBox="1"/>
          <p:nvPr>
            <p:ph idx="4" type="title"/>
          </p:nvPr>
        </p:nvSpPr>
        <p:spPr>
          <a:xfrm>
            <a:off x="6100400" y="2586209"/>
            <a:ext cx="2336400" cy="892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095" name="Google Shape;4095;p78"/>
          <p:cNvSpPr txBox="1"/>
          <p:nvPr>
            <p:ph idx="5" type="subTitle"/>
          </p:nvPr>
        </p:nvSpPr>
        <p:spPr>
          <a:xfrm>
            <a:off x="6100400" y="3321129"/>
            <a:ext cx="2336400" cy="892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096" name="Google Shape;4096;p78"/>
          <p:cNvSpPr txBox="1"/>
          <p:nvPr>
            <p:ph idx="6"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4097" name="Shape 4097"/>
        <p:cNvGrpSpPr/>
        <p:nvPr/>
      </p:nvGrpSpPr>
      <p:grpSpPr>
        <a:xfrm>
          <a:off x="0" y="0"/>
          <a:ext cx="0" cy="0"/>
          <a:chOff x="0" y="0"/>
          <a:chExt cx="0" cy="0"/>
        </a:xfrm>
      </p:grpSpPr>
      <p:sp>
        <p:nvSpPr>
          <p:cNvPr id="4098" name="Google Shape;4098;p79"/>
          <p:cNvSpPr txBox="1"/>
          <p:nvPr>
            <p:ph type="title"/>
          </p:nvPr>
        </p:nvSpPr>
        <p:spPr>
          <a:xfrm>
            <a:off x="1224826" y="1435461"/>
            <a:ext cx="21270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099" name="Google Shape;4099;p79"/>
          <p:cNvSpPr txBox="1"/>
          <p:nvPr>
            <p:ph idx="1" type="subTitle"/>
          </p:nvPr>
        </p:nvSpPr>
        <p:spPr>
          <a:xfrm>
            <a:off x="1224829" y="1914654"/>
            <a:ext cx="2127000" cy="912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100" name="Google Shape;4100;p79"/>
          <p:cNvSpPr txBox="1"/>
          <p:nvPr>
            <p:ph idx="2" type="title"/>
          </p:nvPr>
        </p:nvSpPr>
        <p:spPr>
          <a:xfrm>
            <a:off x="5826912" y="1435461"/>
            <a:ext cx="21270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101" name="Google Shape;4101;p79"/>
          <p:cNvSpPr txBox="1"/>
          <p:nvPr>
            <p:ph idx="3" type="subTitle"/>
          </p:nvPr>
        </p:nvSpPr>
        <p:spPr>
          <a:xfrm>
            <a:off x="5826914" y="1914654"/>
            <a:ext cx="2127000" cy="9120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102" name="Google Shape;4102;p79"/>
          <p:cNvSpPr txBox="1"/>
          <p:nvPr>
            <p:ph idx="4" type="title"/>
          </p:nvPr>
        </p:nvSpPr>
        <p:spPr>
          <a:xfrm>
            <a:off x="1224826" y="2945751"/>
            <a:ext cx="21270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103" name="Google Shape;4103;p79"/>
          <p:cNvSpPr txBox="1"/>
          <p:nvPr>
            <p:ph idx="5" type="subTitle"/>
          </p:nvPr>
        </p:nvSpPr>
        <p:spPr>
          <a:xfrm>
            <a:off x="1224829" y="3473670"/>
            <a:ext cx="2127000" cy="8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104" name="Google Shape;4104;p79"/>
          <p:cNvSpPr txBox="1"/>
          <p:nvPr>
            <p:ph idx="6" type="title"/>
          </p:nvPr>
        </p:nvSpPr>
        <p:spPr>
          <a:xfrm>
            <a:off x="5826864" y="2945751"/>
            <a:ext cx="21270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105" name="Google Shape;4105;p79"/>
          <p:cNvSpPr txBox="1"/>
          <p:nvPr>
            <p:ph idx="7" type="subTitle"/>
          </p:nvPr>
        </p:nvSpPr>
        <p:spPr>
          <a:xfrm>
            <a:off x="5826914" y="3473670"/>
            <a:ext cx="2127000" cy="841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4106" name="Google Shape;4106;p79"/>
          <p:cNvPicPr preferRelativeResize="0"/>
          <p:nvPr/>
        </p:nvPicPr>
        <p:blipFill>
          <a:blip r:embed="rId2">
            <a:alphaModFix amt="66000"/>
          </a:blip>
          <a:stretch>
            <a:fillRect/>
          </a:stretch>
        </p:blipFill>
        <p:spPr>
          <a:xfrm flipH="1" rot="-2343514">
            <a:off x="-1166545" y="-1270720"/>
            <a:ext cx="3297389" cy="2276638"/>
          </a:xfrm>
          <a:prstGeom prst="rect">
            <a:avLst/>
          </a:prstGeom>
          <a:noFill/>
          <a:ln>
            <a:noFill/>
          </a:ln>
        </p:spPr>
      </p:pic>
      <p:grpSp>
        <p:nvGrpSpPr>
          <p:cNvPr id="4107" name="Google Shape;4107;p79"/>
          <p:cNvGrpSpPr/>
          <p:nvPr/>
        </p:nvGrpSpPr>
        <p:grpSpPr>
          <a:xfrm rot="-8099954">
            <a:off x="15431" y="-572435"/>
            <a:ext cx="1344367" cy="1995327"/>
            <a:chOff x="272875" y="1527563"/>
            <a:chExt cx="255950" cy="455000"/>
          </a:xfrm>
        </p:grpSpPr>
        <p:sp>
          <p:nvSpPr>
            <p:cNvPr id="4108" name="Google Shape;4108;p79"/>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9" name="Google Shape;4109;p79"/>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0" name="Google Shape;4110;p79"/>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1" name="Google Shape;4111;p79"/>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2" name="Google Shape;4112;p79"/>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3" name="Google Shape;4113;p79"/>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4" name="Google Shape;4114;p79"/>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5" name="Google Shape;4115;p79"/>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6" name="Google Shape;4116;p79"/>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7" name="Google Shape;4117;p79"/>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8" name="Google Shape;4118;p79"/>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9" name="Google Shape;4119;p79"/>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0" name="Google Shape;4120;p79"/>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1" name="Google Shape;4121;p79"/>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2" name="Google Shape;4122;p79"/>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3" name="Google Shape;4123;p79"/>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4" name="Google Shape;4124;p79"/>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5" name="Google Shape;4125;p79"/>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6" name="Google Shape;4126;p79"/>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7" name="Google Shape;4127;p79"/>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8" name="Google Shape;4128;p79"/>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9" name="Google Shape;4129;p79"/>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0" name="Google Shape;4130;p79"/>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1" name="Google Shape;4131;p79"/>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2" name="Google Shape;4132;p79"/>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3" name="Google Shape;4133;p79"/>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4" name="Google Shape;4134;p79"/>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5" name="Google Shape;4135;p79"/>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6" name="Google Shape;4136;p79"/>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7" name="Google Shape;4137;p79"/>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8" name="Google Shape;4138;p79"/>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9" name="Google Shape;4139;p79"/>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0" name="Google Shape;4140;p79"/>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1" name="Google Shape;4141;p79"/>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2" name="Google Shape;4142;p79"/>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143" name="Google Shape;4143;p79"/>
          <p:cNvPicPr preferRelativeResize="0"/>
          <p:nvPr/>
        </p:nvPicPr>
        <p:blipFill>
          <a:blip r:embed="rId3">
            <a:alphaModFix amt="74000"/>
          </a:blip>
          <a:stretch>
            <a:fillRect/>
          </a:stretch>
        </p:blipFill>
        <p:spPr>
          <a:xfrm flipH="1" rot="-5809801">
            <a:off x="7609918" y="-1097658"/>
            <a:ext cx="2894870" cy="2593321"/>
          </a:xfrm>
          <a:prstGeom prst="rect">
            <a:avLst/>
          </a:prstGeom>
          <a:noFill/>
          <a:ln>
            <a:noFill/>
          </a:ln>
        </p:spPr>
      </p:pic>
      <p:pic>
        <p:nvPicPr>
          <p:cNvPr id="4144" name="Google Shape;4144;p79"/>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4145" name="Google Shape;4145;p79"/>
          <p:cNvGrpSpPr/>
          <p:nvPr/>
        </p:nvGrpSpPr>
        <p:grpSpPr>
          <a:xfrm flipH="1">
            <a:off x="-624375" y="3487614"/>
            <a:ext cx="1344377" cy="2469659"/>
            <a:chOff x="272875" y="1419395"/>
            <a:chExt cx="255950" cy="563168"/>
          </a:xfrm>
        </p:grpSpPr>
        <p:sp>
          <p:nvSpPr>
            <p:cNvPr id="4146" name="Google Shape;4146;p79"/>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7" name="Google Shape;4147;p79"/>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8" name="Google Shape;4148;p79"/>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9" name="Google Shape;4149;p79"/>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0" name="Google Shape;4150;p79"/>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1" name="Google Shape;4151;p79"/>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2" name="Google Shape;4152;p79"/>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3" name="Google Shape;4153;p79"/>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4" name="Google Shape;4154;p79"/>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5" name="Google Shape;4155;p79"/>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6" name="Google Shape;4156;p79"/>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7" name="Google Shape;4157;p79"/>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8" name="Google Shape;4158;p79"/>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9" name="Google Shape;4159;p79"/>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0" name="Google Shape;4160;p79"/>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1" name="Google Shape;4161;p79"/>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2" name="Google Shape;4162;p79"/>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3" name="Google Shape;4163;p79"/>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4" name="Google Shape;4164;p79"/>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5" name="Google Shape;4165;p79"/>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6" name="Google Shape;4166;p79"/>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7" name="Google Shape;4167;p79"/>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8" name="Google Shape;4168;p79"/>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9" name="Google Shape;4169;p79"/>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0" name="Google Shape;4170;p79"/>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1" name="Google Shape;4171;p79"/>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2" name="Google Shape;4172;p79"/>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3" name="Google Shape;4173;p79"/>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4" name="Google Shape;4174;p79"/>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5" name="Google Shape;4175;p79"/>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6" name="Google Shape;4176;p79"/>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7" name="Google Shape;4177;p79"/>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8" name="Google Shape;4178;p79"/>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9" name="Google Shape;4179;p79"/>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0" name="Google Shape;4180;p79"/>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81" name="Google Shape;4181;p79"/>
          <p:cNvSpPr txBox="1"/>
          <p:nvPr>
            <p:ph idx="8"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4182" name="Google Shape;4182;p79"/>
          <p:cNvSpPr/>
          <p:nvPr/>
        </p:nvSpPr>
        <p:spPr>
          <a:xfrm rot="3176794">
            <a:off x="7710596" y="4065984"/>
            <a:ext cx="2264986" cy="2165743"/>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BLANK_1_1_1_1_2">
    <p:spTree>
      <p:nvGrpSpPr>
        <p:cNvPr id="4183" name="Shape 4183"/>
        <p:cNvGrpSpPr/>
        <p:nvPr/>
      </p:nvGrpSpPr>
      <p:grpSpPr>
        <a:xfrm>
          <a:off x="0" y="0"/>
          <a:ext cx="0" cy="0"/>
          <a:chOff x="0" y="0"/>
          <a:chExt cx="0" cy="0"/>
        </a:xfrm>
      </p:grpSpPr>
      <p:sp>
        <p:nvSpPr>
          <p:cNvPr id="4184" name="Google Shape;4184;p80"/>
          <p:cNvSpPr txBox="1"/>
          <p:nvPr>
            <p:ph type="title"/>
          </p:nvPr>
        </p:nvSpPr>
        <p:spPr>
          <a:xfrm>
            <a:off x="1698617" y="1400049"/>
            <a:ext cx="28671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185" name="Google Shape;4185;p80"/>
          <p:cNvSpPr txBox="1"/>
          <p:nvPr>
            <p:ph idx="1" type="subTitle"/>
          </p:nvPr>
        </p:nvSpPr>
        <p:spPr>
          <a:xfrm>
            <a:off x="1698617" y="2015470"/>
            <a:ext cx="2867100" cy="912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186" name="Google Shape;4186;p80"/>
          <p:cNvSpPr txBox="1"/>
          <p:nvPr>
            <p:ph idx="2" type="title"/>
          </p:nvPr>
        </p:nvSpPr>
        <p:spPr>
          <a:xfrm flipH="1">
            <a:off x="4593236" y="1400049"/>
            <a:ext cx="28671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187" name="Google Shape;4187;p80"/>
          <p:cNvSpPr txBox="1"/>
          <p:nvPr>
            <p:ph idx="3" type="subTitle"/>
          </p:nvPr>
        </p:nvSpPr>
        <p:spPr>
          <a:xfrm>
            <a:off x="4593236" y="2015470"/>
            <a:ext cx="2867100" cy="912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188" name="Google Shape;4188;p80"/>
          <p:cNvSpPr txBox="1"/>
          <p:nvPr>
            <p:ph idx="4" type="title"/>
          </p:nvPr>
        </p:nvSpPr>
        <p:spPr>
          <a:xfrm>
            <a:off x="1698617" y="3004407"/>
            <a:ext cx="28671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189" name="Google Shape;4189;p80"/>
          <p:cNvSpPr txBox="1"/>
          <p:nvPr>
            <p:ph idx="5" type="subTitle"/>
          </p:nvPr>
        </p:nvSpPr>
        <p:spPr>
          <a:xfrm>
            <a:off x="1698617" y="3619626"/>
            <a:ext cx="2867100" cy="912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190" name="Google Shape;4190;p80"/>
          <p:cNvSpPr txBox="1"/>
          <p:nvPr>
            <p:ph idx="6" type="title"/>
          </p:nvPr>
        </p:nvSpPr>
        <p:spPr>
          <a:xfrm flipH="1">
            <a:off x="4593236" y="3004407"/>
            <a:ext cx="28671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191" name="Google Shape;4191;p80"/>
          <p:cNvSpPr txBox="1"/>
          <p:nvPr>
            <p:ph idx="7" type="subTitle"/>
          </p:nvPr>
        </p:nvSpPr>
        <p:spPr>
          <a:xfrm>
            <a:off x="4593236" y="3619626"/>
            <a:ext cx="2867100" cy="912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4192" name="Google Shape;4192;p80"/>
          <p:cNvPicPr preferRelativeResize="0"/>
          <p:nvPr/>
        </p:nvPicPr>
        <p:blipFill>
          <a:blip r:embed="rId2">
            <a:alphaModFix amt="47000"/>
          </a:blip>
          <a:stretch>
            <a:fillRect/>
          </a:stretch>
        </p:blipFill>
        <p:spPr>
          <a:xfrm rot="1331770">
            <a:off x="-1977764" y="3821949"/>
            <a:ext cx="2989902" cy="2468226"/>
          </a:xfrm>
          <a:prstGeom prst="rect">
            <a:avLst/>
          </a:prstGeom>
          <a:noFill/>
          <a:ln>
            <a:noFill/>
          </a:ln>
        </p:spPr>
      </p:pic>
      <p:grpSp>
        <p:nvGrpSpPr>
          <p:cNvPr id="4193" name="Google Shape;4193;p80"/>
          <p:cNvGrpSpPr/>
          <p:nvPr/>
        </p:nvGrpSpPr>
        <p:grpSpPr>
          <a:xfrm rot="-987768">
            <a:off x="-733895" y="3875634"/>
            <a:ext cx="1344359" cy="1995308"/>
            <a:chOff x="272875" y="1527563"/>
            <a:chExt cx="255950" cy="455000"/>
          </a:xfrm>
        </p:grpSpPr>
        <p:sp>
          <p:nvSpPr>
            <p:cNvPr id="4194" name="Google Shape;4194;p80"/>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5" name="Google Shape;4195;p80"/>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6" name="Google Shape;4196;p80"/>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7" name="Google Shape;4197;p80"/>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8" name="Google Shape;4198;p80"/>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9" name="Google Shape;4199;p80"/>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0" name="Google Shape;4200;p80"/>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1" name="Google Shape;4201;p80"/>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2" name="Google Shape;4202;p80"/>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3" name="Google Shape;4203;p80"/>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4" name="Google Shape;4204;p80"/>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5" name="Google Shape;4205;p80"/>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6" name="Google Shape;4206;p80"/>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7" name="Google Shape;4207;p80"/>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8" name="Google Shape;4208;p80"/>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9" name="Google Shape;4209;p80"/>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0" name="Google Shape;4210;p80"/>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1" name="Google Shape;4211;p80"/>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2" name="Google Shape;4212;p80"/>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3" name="Google Shape;4213;p80"/>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4" name="Google Shape;4214;p80"/>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5" name="Google Shape;4215;p80"/>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6" name="Google Shape;4216;p80"/>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7" name="Google Shape;4217;p80"/>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8" name="Google Shape;4218;p80"/>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9" name="Google Shape;4219;p80"/>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0" name="Google Shape;4220;p80"/>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1" name="Google Shape;4221;p80"/>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2" name="Google Shape;4222;p80"/>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3" name="Google Shape;4223;p80"/>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4" name="Google Shape;4224;p80"/>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5" name="Google Shape;4225;p80"/>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6" name="Google Shape;4226;p80"/>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7" name="Google Shape;4227;p80"/>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8" name="Google Shape;4228;p80"/>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229" name="Google Shape;4229;p80"/>
          <p:cNvPicPr preferRelativeResize="0"/>
          <p:nvPr/>
        </p:nvPicPr>
        <p:blipFill>
          <a:blip r:embed="rId3">
            <a:alphaModFix amt="74000"/>
          </a:blip>
          <a:stretch>
            <a:fillRect/>
          </a:stretch>
        </p:blipFill>
        <p:spPr>
          <a:xfrm flipH="1">
            <a:off x="7809444" y="4139664"/>
            <a:ext cx="2894870" cy="2593321"/>
          </a:xfrm>
          <a:prstGeom prst="rect">
            <a:avLst/>
          </a:prstGeom>
          <a:noFill/>
          <a:ln>
            <a:noFill/>
          </a:ln>
        </p:spPr>
      </p:pic>
      <p:pic>
        <p:nvPicPr>
          <p:cNvPr id="4230" name="Google Shape;4230;p80"/>
          <p:cNvPicPr preferRelativeResize="0"/>
          <p:nvPr/>
        </p:nvPicPr>
        <p:blipFill>
          <a:blip r:embed="rId4">
            <a:alphaModFix amt="62000"/>
          </a:blip>
          <a:stretch>
            <a:fillRect/>
          </a:stretch>
        </p:blipFill>
        <p:spPr>
          <a:xfrm flipH="1" rot="9368145">
            <a:off x="-1509155" y="-1246007"/>
            <a:ext cx="2894870" cy="2593321"/>
          </a:xfrm>
          <a:prstGeom prst="rect">
            <a:avLst/>
          </a:prstGeom>
          <a:noFill/>
          <a:ln>
            <a:noFill/>
          </a:ln>
        </p:spPr>
      </p:pic>
      <p:grpSp>
        <p:nvGrpSpPr>
          <p:cNvPr id="4231" name="Google Shape;4231;p80"/>
          <p:cNvGrpSpPr/>
          <p:nvPr/>
        </p:nvGrpSpPr>
        <p:grpSpPr>
          <a:xfrm rot="5400065">
            <a:off x="8667137" y="-1129839"/>
            <a:ext cx="1344377" cy="1995312"/>
            <a:chOff x="272875" y="1527563"/>
            <a:chExt cx="255950" cy="455000"/>
          </a:xfrm>
        </p:grpSpPr>
        <p:sp>
          <p:nvSpPr>
            <p:cNvPr id="4232" name="Google Shape;4232;p80"/>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3" name="Google Shape;4233;p80"/>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4" name="Google Shape;4234;p80"/>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5" name="Google Shape;4235;p80"/>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6" name="Google Shape;4236;p80"/>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7" name="Google Shape;4237;p80"/>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8" name="Google Shape;4238;p80"/>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9" name="Google Shape;4239;p80"/>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0" name="Google Shape;4240;p80"/>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1" name="Google Shape;4241;p80"/>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2" name="Google Shape;4242;p80"/>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3" name="Google Shape;4243;p80"/>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4" name="Google Shape;4244;p80"/>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5" name="Google Shape;4245;p80"/>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6" name="Google Shape;4246;p80"/>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7" name="Google Shape;4247;p80"/>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8" name="Google Shape;4248;p80"/>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9" name="Google Shape;4249;p80"/>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0" name="Google Shape;4250;p80"/>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1" name="Google Shape;4251;p80"/>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2" name="Google Shape;4252;p80"/>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3" name="Google Shape;4253;p80"/>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4" name="Google Shape;4254;p80"/>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5" name="Google Shape;4255;p80"/>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6" name="Google Shape;4256;p80"/>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7" name="Google Shape;4257;p80"/>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8" name="Google Shape;4258;p80"/>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9" name="Google Shape;4259;p80"/>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0" name="Google Shape;4260;p80"/>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1" name="Google Shape;4261;p80"/>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2" name="Google Shape;4262;p80"/>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3" name="Google Shape;4263;p80"/>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4" name="Google Shape;4264;p80"/>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5" name="Google Shape;4265;p80"/>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6" name="Google Shape;4266;p80"/>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267" name="Google Shape;4267;p80"/>
          <p:cNvPicPr preferRelativeResize="0"/>
          <p:nvPr/>
        </p:nvPicPr>
        <p:blipFill>
          <a:blip r:embed="rId2">
            <a:alphaModFix amt="47000"/>
          </a:blip>
          <a:stretch>
            <a:fillRect/>
          </a:stretch>
        </p:blipFill>
        <p:spPr>
          <a:xfrm rot="-10643014">
            <a:off x="7943421" y="-1509312"/>
            <a:ext cx="2989903" cy="2468227"/>
          </a:xfrm>
          <a:prstGeom prst="rect">
            <a:avLst/>
          </a:prstGeom>
          <a:noFill/>
          <a:ln>
            <a:noFill/>
          </a:ln>
        </p:spPr>
      </p:pic>
      <p:sp>
        <p:nvSpPr>
          <p:cNvPr id="4268" name="Google Shape;4268;p80"/>
          <p:cNvSpPr txBox="1"/>
          <p:nvPr>
            <p:ph idx="8"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4269" name="Google Shape;4269;p80"/>
          <p:cNvSpPr/>
          <p:nvPr/>
        </p:nvSpPr>
        <p:spPr>
          <a:xfrm rot="-7373435">
            <a:off x="-1518218" y="3027895"/>
            <a:ext cx="2265005" cy="216576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
  <p:cSld name="BLANK_1_1_1_2_1_1">
    <p:spTree>
      <p:nvGrpSpPr>
        <p:cNvPr id="4270" name="Shape 4270"/>
        <p:cNvGrpSpPr/>
        <p:nvPr/>
      </p:nvGrpSpPr>
      <p:grpSpPr>
        <a:xfrm>
          <a:off x="0" y="0"/>
          <a:ext cx="0" cy="0"/>
          <a:chOff x="0" y="0"/>
          <a:chExt cx="0" cy="0"/>
        </a:xfrm>
      </p:grpSpPr>
      <p:pic>
        <p:nvPicPr>
          <p:cNvPr id="4271" name="Google Shape;4271;p81"/>
          <p:cNvPicPr preferRelativeResize="0"/>
          <p:nvPr/>
        </p:nvPicPr>
        <p:blipFill>
          <a:blip r:embed="rId2">
            <a:alphaModFix amt="66000"/>
          </a:blip>
          <a:stretch>
            <a:fillRect/>
          </a:stretch>
        </p:blipFill>
        <p:spPr>
          <a:xfrm flipH="1" rot="-2343514">
            <a:off x="-1156226" y="-1467160"/>
            <a:ext cx="3297389" cy="2276638"/>
          </a:xfrm>
          <a:prstGeom prst="rect">
            <a:avLst/>
          </a:prstGeom>
          <a:noFill/>
          <a:ln>
            <a:noFill/>
          </a:ln>
        </p:spPr>
      </p:pic>
      <p:pic>
        <p:nvPicPr>
          <p:cNvPr id="4272" name="Google Shape;4272;p81"/>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grpSp>
        <p:nvGrpSpPr>
          <p:cNvPr id="4273" name="Google Shape;4273;p81"/>
          <p:cNvGrpSpPr/>
          <p:nvPr/>
        </p:nvGrpSpPr>
        <p:grpSpPr>
          <a:xfrm rot="-8099954">
            <a:off x="25750" y="-768875"/>
            <a:ext cx="1344367" cy="1995327"/>
            <a:chOff x="272875" y="1527563"/>
            <a:chExt cx="255950" cy="455000"/>
          </a:xfrm>
        </p:grpSpPr>
        <p:sp>
          <p:nvSpPr>
            <p:cNvPr id="4274" name="Google Shape;4274;p81"/>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5" name="Google Shape;4275;p81"/>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6" name="Google Shape;4276;p81"/>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7" name="Google Shape;4277;p81"/>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8" name="Google Shape;4278;p81"/>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9" name="Google Shape;4279;p81"/>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0" name="Google Shape;4280;p81"/>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1" name="Google Shape;4281;p81"/>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2" name="Google Shape;4282;p81"/>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3" name="Google Shape;4283;p81"/>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4" name="Google Shape;4284;p81"/>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5" name="Google Shape;4285;p81"/>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6" name="Google Shape;4286;p81"/>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7" name="Google Shape;4287;p81"/>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8" name="Google Shape;4288;p81"/>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9" name="Google Shape;4289;p81"/>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0" name="Google Shape;4290;p81"/>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1" name="Google Shape;4291;p81"/>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2" name="Google Shape;4292;p81"/>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3" name="Google Shape;4293;p81"/>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4" name="Google Shape;4294;p81"/>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5" name="Google Shape;4295;p81"/>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6" name="Google Shape;4296;p81"/>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7" name="Google Shape;4297;p81"/>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8" name="Google Shape;4298;p81"/>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9" name="Google Shape;4299;p81"/>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0" name="Google Shape;4300;p81"/>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1" name="Google Shape;4301;p81"/>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2" name="Google Shape;4302;p81"/>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3" name="Google Shape;4303;p81"/>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4" name="Google Shape;4304;p81"/>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5" name="Google Shape;4305;p81"/>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6" name="Google Shape;4306;p81"/>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7" name="Google Shape;4307;p81"/>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8" name="Google Shape;4308;p81"/>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309" name="Google Shape;4309;p81"/>
          <p:cNvPicPr preferRelativeResize="0"/>
          <p:nvPr/>
        </p:nvPicPr>
        <p:blipFill>
          <a:blip r:embed="rId3">
            <a:alphaModFix amt="74000"/>
          </a:blip>
          <a:stretch>
            <a:fillRect/>
          </a:stretch>
        </p:blipFill>
        <p:spPr>
          <a:xfrm flipH="1" rot="-6814727">
            <a:off x="7454267" y="-1182806"/>
            <a:ext cx="2894871" cy="2593322"/>
          </a:xfrm>
          <a:prstGeom prst="rect">
            <a:avLst/>
          </a:prstGeom>
          <a:noFill/>
          <a:ln>
            <a:noFill/>
          </a:ln>
        </p:spPr>
      </p:pic>
      <p:pic>
        <p:nvPicPr>
          <p:cNvPr id="4310" name="Google Shape;4310;p81"/>
          <p:cNvPicPr preferRelativeResize="0"/>
          <p:nvPr/>
        </p:nvPicPr>
        <p:blipFill>
          <a:blip r:embed="rId4">
            <a:alphaModFix amt="76000"/>
          </a:blip>
          <a:stretch>
            <a:fillRect/>
          </a:stretch>
        </p:blipFill>
        <p:spPr>
          <a:xfrm rot="-1136126">
            <a:off x="4365128" y="4231553"/>
            <a:ext cx="7605805" cy="2832382"/>
          </a:xfrm>
          <a:prstGeom prst="rect">
            <a:avLst/>
          </a:prstGeom>
          <a:noFill/>
          <a:ln>
            <a:noFill/>
          </a:ln>
        </p:spPr>
      </p:pic>
      <p:grpSp>
        <p:nvGrpSpPr>
          <p:cNvPr id="4311" name="Google Shape;4311;p81"/>
          <p:cNvGrpSpPr/>
          <p:nvPr/>
        </p:nvGrpSpPr>
        <p:grpSpPr>
          <a:xfrm rot="3618644">
            <a:off x="7686877" y="3841497"/>
            <a:ext cx="1344356" cy="2469645"/>
            <a:chOff x="272875" y="1419395"/>
            <a:chExt cx="255950" cy="563168"/>
          </a:xfrm>
        </p:grpSpPr>
        <p:sp>
          <p:nvSpPr>
            <p:cNvPr id="4312" name="Google Shape;4312;p81"/>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3" name="Google Shape;4313;p81"/>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4" name="Google Shape;4314;p81"/>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5" name="Google Shape;4315;p81"/>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6" name="Google Shape;4316;p81"/>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7" name="Google Shape;4317;p81"/>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8" name="Google Shape;4318;p81"/>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9" name="Google Shape;4319;p81"/>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0" name="Google Shape;4320;p81"/>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1" name="Google Shape;4321;p81"/>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2" name="Google Shape;4322;p81"/>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3" name="Google Shape;4323;p81"/>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4" name="Google Shape;4324;p81"/>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5" name="Google Shape;4325;p81"/>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6" name="Google Shape;4326;p81"/>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7" name="Google Shape;4327;p81"/>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8" name="Google Shape;4328;p81"/>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9" name="Google Shape;4329;p81"/>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0" name="Google Shape;4330;p81"/>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1" name="Google Shape;4331;p81"/>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2" name="Google Shape;4332;p81"/>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3" name="Google Shape;4333;p81"/>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4" name="Google Shape;4334;p81"/>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5" name="Google Shape;4335;p81"/>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6" name="Google Shape;4336;p81"/>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7" name="Google Shape;4337;p81"/>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8" name="Google Shape;4338;p81"/>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9" name="Google Shape;4339;p81"/>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0" name="Google Shape;4340;p81"/>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1" name="Google Shape;4341;p81"/>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2" name="Google Shape;4342;p81"/>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3" name="Google Shape;4343;p81"/>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4" name="Google Shape;4344;p81"/>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5" name="Google Shape;4345;p81"/>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6" name="Google Shape;4346;p81"/>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47" name="Google Shape;4347;p81"/>
          <p:cNvSpPr txBox="1"/>
          <p:nvPr>
            <p:ph type="title"/>
          </p:nvPr>
        </p:nvSpPr>
        <p:spPr>
          <a:xfrm>
            <a:off x="730325" y="3530302"/>
            <a:ext cx="2336400" cy="467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348" name="Google Shape;4348;p81"/>
          <p:cNvSpPr txBox="1"/>
          <p:nvPr>
            <p:ph idx="1" type="subTitle"/>
          </p:nvPr>
        </p:nvSpPr>
        <p:spPr>
          <a:xfrm>
            <a:off x="730325" y="3915850"/>
            <a:ext cx="2336400" cy="76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349" name="Google Shape;4349;p81"/>
          <p:cNvSpPr txBox="1"/>
          <p:nvPr>
            <p:ph idx="2" type="title"/>
          </p:nvPr>
        </p:nvSpPr>
        <p:spPr>
          <a:xfrm>
            <a:off x="3405326" y="3530302"/>
            <a:ext cx="2336400" cy="467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350" name="Google Shape;4350;p81"/>
          <p:cNvSpPr txBox="1"/>
          <p:nvPr>
            <p:ph idx="3" type="subTitle"/>
          </p:nvPr>
        </p:nvSpPr>
        <p:spPr>
          <a:xfrm>
            <a:off x="3405326" y="3915850"/>
            <a:ext cx="2336400" cy="76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351" name="Google Shape;4351;p81"/>
          <p:cNvSpPr txBox="1"/>
          <p:nvPr>
            <p:ph idx="4" type="title"/>
          </p:nvPr>
        </p:nvSpPr>
        <p:spPr>
          <a:xfrm>
            <a:off x="6076283" y="3530302"/>
            <a:ext cx="2336400" cy="467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352" name="Google Shape;4352;p81"/>
          <p:cNvSpPr txBox="1"/>
          <p:nvPr>
            <p:ph idx="5" type="subTitle"/>
          </p:nvPr>
        </p:nvSpPr>
        <p:spPr>
          <a:xfrm>
            <a:off x="6076283" y="3915850"/>
            <a:ext cx="2336400" cy="76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353" name="Google Shape;4353;p81"/>
          <p:cNvSpPr txBox="1"/>
          <p:nvPr>
            <p:ph idx="6"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4354" name="Google Shape;4354;p81"/>
          <p:cNvSpPr txBox="1"/>
          <p:nvPr>
            <p:ph idx="7" type="title"/>
          </p:nvPr>
        </p:nvSpPr>
        <p:spPr>
          <a:xfrm>
            <a:off x="730325" y="1813595"/>
            <a:ext cx="2336400" cy="467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355" name="Google Shape;4355;p81"/>
          <p:cNvSpPr txBox="1"/>
          <p:nvPr>
            <p:ph idx="8" type="subTitle"/>
          </p:nvPr>
        </p:nvSpPr>
        <p:spPr>
          <a:xfrm>
            <a:off x="730325" y="2195913"/>
            <a:ext cx="2336400" cy="76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356" name="Google Shape;4356;p81"/>
          <p:cNvSpPr txBox="1"/>
          <p:nvPr>
            <p:ph idx="9" type="title"/>
          </p:nvPr>
        </p:nvSpPr>
        <p:spPr>
          <a:xfrm>
            <a:off x="3405326" y="1813595"/>
            <a:ext cx="2336400" cy="467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357" name="Google Shape;4357;p81"/>
          <p:cNvSpPr txBox="1"/>
          <p:nvPr>
            <p:ph idx="13" type="subTitle"/>
          </p:nvPr>
        </p:nvSpPr>
        <p:spPr>
          <a:xfrm>
            <a:off x="3405326" y="2195913"/>
            <a:ext cx="2336400" cy="76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358" name="Google Shape;4358;p81"/>
          <p:cNvSpPr txBox="1"/>
          <p:nvPr>
            <p:ph idx="14" type="title"/>
          </p:nvPr>
        </p:nvSpPr>
        <p:spPr>
          <a:xfrm>
            <a:off x="6076283" y="1813595"/>
            <a:ext cx="2336400" cy="467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sz="18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359" name="Google Shape;4359;p81"/>
          <p:cNvSpPr txBox="1"/>
          <p:nvPr>
            <p:ph idx="15" type="subTitle"/>
          </p:nvPr>
        </p:nvSpPr>
        <p:spPr>
          <a:xfrm>
            <a:off x="6076283" y="2195913"/>
            <a:ext cx="2336400" cy="76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BLANK_1_1_1_1_1">
    <p:spTree>
      <p:nvGrpSpPr>
        <p:cNvPr id="4360" name="Shape 4360"/>
        <p:cNvGrpSpPr/>
        <p:nvPr/>
      </p:nvGrpSpPr>
      <p:grpSpPr>
        <a:xfrm>
          <a:off x="0" y="0"/>
          <a:ext cx="0" cy="0"/>
          <a:chOff x="0" y="0"/>
          <a:chExt cx="0" cy="0"/>
        </a:xfrm>
      </p:grpSpPr>
      <p:pic>
        <p:nvPicPr>
          <p:cNvPr id="4361" name="Google Shape;4361;p82"/>
          <p:cNvPicPr preferRelativeResize="0"/>
          <p:nvPr/>
        </p:nvPicPr>
        <p:blipFill>
          <a:blip r:embed="rId2">
            <a:alphaModFix amt="66000"/>
          </a:blip>
          <a:stretch>
            <a:fillRect/>
          </a:stretch>
        </p:blipFill>
        <p:spPr>
          <a:xfrm flipH="1" rot="-2343514">
            <a:off x="-1641553" y="-1719908"/>
            <a:ext cx="3297389" cy="2276638"/>
          </a:xfrm>
          <a:prstGeom prst="rect">
            <a:avLst/>
          </a:prstGeom>
          <a:noFill/>
          <a:ln>
            <a:noFill/>
          </a:ln>
        </p:spPr>
      </p:pic>
      <p:grpSp>
        <p:nvGrpSpPr>
          <p:cNvPr id="4362" name="Google Shape;4362;p82"/>
          <p:cNvGrpSpPr/>
          <p:nvPr/>
        </p:nvGrpSpPr>
        <p:grpSpPr>
          <a:xfrm rot="-8099954">
            <a:off x="-459577" y="-1021623"/>
            <a:ext cx="1344367" cy="1995327"/>
            <a:chOff x="272875" y="1527563"/>
            <a:chExt cx="255950" cy="455000"/>
          </a:xfrm>
        </p:grpSpPr>
        <p:sp>
          <p:nvSpPr>
            <p:cNvPr id="4363" name="Google Shape;4363;p82"/>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4" name="Google Shape;4364;p82"/>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5" name="Google Shape;4365;p82"/>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6" name="Google Shape;4366;p82"/>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7" name="Google Shape;4367;p82"/>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8" name="Google Shape;4368;p82"/>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9" name="Google Shape;4369;p82"/>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0" name="Google Shape;4370;p82"/>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1" name="Google Shape;4371;p82"/>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2" name="Google Shape;4372;p82"/>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3" name="Google Shape;4373;p82"/>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4" name="Google Shape;4374;p82"/>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5" name="Google Shape;4375;p82"/>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6" name="Google Shape;4376;p82"/>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7" name="Google Shape;4377;p82"/>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8" name="Google Shape;4378;p82"/>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9" name="Google Shape;4379;p82"/>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0" name="Google Shape;4380;p82"/>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1" name="Google Shape;4381;p82"/>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2" name="Google Shape;4382;p82"/>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3" name="Google Shape;4383;p82"/>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4" name="Google Shape;4384;p82"/>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5" name="Google Shape;4385;p82"/>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6" name="Google Shape;4386;p82"/>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7" name="Google Shape;4387;p82"/>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8" name="Google Shape;4388;p82"/>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9" name="Google Shape;4389;p82"/>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0" name="Google Shape;4390;p82"/>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1" name="Google Shape;4391;p82"/>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2" name="Google Shape;4392;p82"/>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3" name="Google Shape;4393;p82"/>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4" name="Google Shape;4394;p82"/>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5" name="Google Shape;4395;p82"/>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6" name="Google Shape;4396;p82"/>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7" name="Google Shape;4397;p82"/>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398" name="Google Shape;4398;p82"/>
          <p:cNvPicPr preferRelativeResize="0"/>
          <p:nvPr/>
        </p:nvPicPr>
        <p:blipFill>
          <a:blip r:embed="rId3">
            <a:alphaModFix amt="74000"/>
          </a:blip>
          <a:stretch>
            <a:fillRect/>
          </a:stretch>
        </p:blipFill>
        <p:spPr>
          <a:xfrm flipH="1" rot="4990199">
            <a:off x="-1127360" y="4108621"/>
            <a:ext cx="2894870" cy="2593321"/>
          </a:xfrm>
          <a:prstGeom prst="rect">
            <a:avLst/>
          </a:prstGeom>
          <a:noFill/>
          <a:ln>
            <a:noFill/>
          </a:ln>
        </p:spPr>
      </p:pic>
      <p:pic>
        <p:nvPicPr>
          <p:cNvPr id="4399" name="Google Shape;4399;p82"/>
          <p:cNvPicPr preferRelativeResize="0"/>
          <p:nvPr/>
        </p:nvPicPr>
        <p:blipFill>
          <a:blip r:embed="rId4">
            <a:alphaModFix amt="74000"/>
          </a:blip>
          <a:stretch>
            <a:fillRect/>
          </a:stretch>
        </p:blipFill>
        <p:spPr>
          <a:xfrm flipH="1" rot="4990199">
            <a:off x="7307615" y="-922016"/>
            <a:ext cx="2894870" cy="2593321"/>
          </a:xfrm>
          <a:prstGeom prst="rect">
            <a:avLst/>
          </a:prstGeom>
          <a:noFill/>
          <a:ln>
            <a:noFill/>
          </a:ln>
        </p:spPr>
      </p:pic>
      <p:sp>
        <p:nvSpPr>
          <p:cNvPr id="4400" name="Google Shape;4400;p82"/>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4401" name="Google Shape;4401;p82"/>
          <p:cNvSpPr/>
          <p:nvPr/>
        </p:nvSpPr>
        <p:spPr>
          <a:xfrm flipH="1" rot="231922">
            <a:off x="7473457" y="-6437207"/>
            <a:ext cx="4623938" cy="7256951"/>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02" name="Google Shape;4402;p82"/>
          <p:cNvPicPr preferRelativeResize="0"/>
          <p:nvPr/>
        </p:nvPicPr>
        <p:blipFill>
          <a:blip r:embed="rId2">
            <a:alphaModFix amt="66000"/>
          </a:blip>
          <a:stretch>
            <a:fillRect/>
          </a:stretch>
        </p:blipFill>
        <p:spPr>
          <a:xfrm flipH="1" rot="-2343514">
            <a:off x="7272347" y="3430567"/>
            <a:ext cx="3297389" cy="2276638"/>
          </a:xfrm>
          <a:prstGeom prst="rect">
            <a:avLst/>
          </a:prstGeom>
          <a:noFill/>
          <a:ln>
            <a:noFill/>
          </a:ln>
        </p:spPr>
      </p:pic>
      <p:grpSp>
        <p:nvGrpSpPr>
          <p:cNvPr id="4403" name="Google Shape;4403;p82"/>
          <p:cNvGrpSpPr/>
          <p:nvPr/>
        </p:nvGrpSpPr>
        <p:grpSpPr>
          <a:xfrm rot="-8099954">
            <a:off x="8454323" y="4128852"/>
            <a:ext cx="1344367" cy="1995327"/>
            <a:chOff x="272875" y="1527563"/>
            <a:chExt cx="255950" cy="455000"/>
          </a:xfrm>
        </p:grpSpPr>
        <p:sp>
          <p:nvSpPr>
            <p:cNvPr id="4404" name="Google Shape;4404;p82"/>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5" name="Google Shape;4405;p82"/>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6" name="Google Shape;4406;p82"/>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7" name="Google Shape;4407;p82"/>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8" name="Google Shape;4408;p82"/>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9" name="Google Shape;4409;p82"/>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0" name="Google Shape;4410;p82"/>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1" name="Google Shape;4411;p82"/>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2" name="Google Shape;4412;p82"/>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3" name="Google Shape;4413;p82"/>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4" name="Google Shape;4414;p82"/>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5" name="Google Shape;4415;p82"/>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6" name="Google Shape;4416;p82"/>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7" name="Google Shape;4417;p82"/>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8" name="Google Shape;4418;p82"/>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9" name="Google Shape;4419;p82"/>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0" name="Google Shape;4420;p82"/>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1" name="Google Shape;4421;p82"/>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2" name="Google Shape;4422;p82"/>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3" name="Google Shape;4423;p82"/>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4" name="Google Shape;4424;p82"/>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5" name="Google Shape;4425;p82"/>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6" name="Google Shape;4426;p82"/>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7" name="Google Shape;4427;p82"/>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8" name="Google Shape;4428;p82"/>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9" name="Google Shape;4429;p82"/>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0" name="Google Shape;4430;p82"/>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1" name="Google Shape;4431;p82"/>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2" name="Google Shape;4432;p82"/>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3" name="Google Shape;4433;p82"/>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4" name="Google Shape;4434;p82"/>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5" name="Google Shape;4435;p82"/>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6" name="Google Shape;4436;p82"/>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7" name="Google Shape;4437;p82"/>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8" name="Google Shape;4438;p82"/>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5" name="Google Shape;45;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6" name="Google Shape;46;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 and text">
  <p:cSld name="BLANK_1_1_1_1_1_1">
    <p:spTree>
      <p:nvGrpSpPr>
        <p:cNvPr id="4439" name="Shape 4439"/>
        <p:cNvGrpSpPr/>
        <p:nvPr/>
      </p:nvGrpSpPr>
      <p:grpSpPr>
        <a:xfrm>
          <a:off x="0" y="0"/>
          <a:ext cx="0" cy="0"/>
          <a:chOff x="0" y="0"/>
          <a:chExt cx="0" cy="0"/>
        </a:xfrm>
      </p:grpSpPr>
      <p:sp>
        <p:nvSpPr>
          <p:cNvPr id="4440" name="Google Shape;4440;p83"/>
          <p:cNvSpPr txBox="1"/>
          <p:nvPr>
            <p:ph hasCustomPrompt="1" type="title"/>
          </p:nvPr>
        </p:nvSpPr>
        <p:spPr>
          <a:xfrm>
            <a:off x="3040947" y="1992075"/>
            <a:ext cx="1135800" cy="44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25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441" name="Google Shape;4441;p83"/>
          <p:cNvSpPr txBox="1"/>
          <p:nvPr>
            <p:ph idx="1" type="subTitle"/>
          </p:nvPr>
        </p:nvSpPr>
        <p:spPr>
          <a:xfrm>
            <a:off x="4570802" y="3295975"/>
            <a:ext cx="1913400" cy="44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2000">
                <a:latin typeface="Overpass Black"/>
                <a:ea typeface="Overpass Black"/>
                <a:cs typeface="Overpass Black"/>
                <a:sym typeface="Overpass Black"/>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442" name="Google Shape;4442;p83"/>
          <p:cNvSpPr txBox="1"/>
          <p:nvPr>
            <p:ph hasCustomPrompt="1" idx="2" type="title"/>
          </p:nvPr>
        </p:nvSpPr>
        <p:spPr>
          <a:xfrm>
            <a:off x="4959602" y="1992075"/>
            <a:ext cx="1135800" cy="44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25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443" name="Google Shape;4443;p83"/>
          <p:cNvSpPr txBox="1"/>
          <p:nvPr>
            <p:ph idx="3" type="subTitle"/>
          </p:nvPr>
        </p:nvSpPr>
        <p:spPr>
          <a:xfrm>
            <a:off x="2645697" y="3295975"/>
            <a:ext cx="1926300" cy="44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2000">
                <a:latin typeface="Overpass Black"/>
                <a:ea typeface="Overpass Black"/>
                <a:cs typeface="Overpass Black"/>
                <a:sym typeface="Overpass Black"/>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444" name="Google Shape;4444;p83"/>
          <p:cNvSpPr txBox="1"/>
          <p:nvPr>
            <p:ph hasCustomPrompt="1" idx="4" type="title"/>
          </p:nvPr>
        </p:nvSpPr>
        <p:spPr>
          <a:xfrm>
            <a:off x="6926450" y="1992075"/>
            <a:ext cx="1083000" cy="44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25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445" name="Google Shape;4445;p83"/>
          <p:cNvSpPr txBox="1"/>
          <p:nvPr>
            <p:ph idx="5" type="subTitle"/>
          </p:nvPr>
        </p:nvSpPr>
        <p:spPr>
          <a:xfrm>
            <a:off x="6507950" y="3295975"/>
            <a:ext cx="1920000" cy="44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2000">
                <a:latin typeface="Overpass Black"/>
                <a:ea typeface="Overpass Black"/>
                <a:cs typeface="Overpass Black"/>
                <a:sym typeface="Overpass Black"/>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446" name="Google Shape;4446;p83"/>
          <p:cNvSpPr txBox="1"/>
          <p:nvPr>
            <p:ph hasCustomPrompt="1" idx="6" type="title"/>
          </p:nvPr>
        </p:nvSpPr>
        <p:spPr>
          <a:xfrm>
            <a:off x="1146160" y="1992075"/>
            <a:ext cx="1083000" cy="445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25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447" name="Google Shape;4447;p83"/>
          <p:cNvSpPr txBox="1"/>
          <p:nvPr>
            <p:ph idx="7" type="subTitle"/>
          </p:nvPr>
        </p:nvSpPr>
        <p:spPr>
          <a:xfrm>
            <a:off x="724510" y="3295975"/>
            <a:ext cx="1926300" cy="44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2000">
                <a:latin typeface="Overpass Black"/>
                <a:ea typeface="Overpass Black"/>
                <a:cs typeface="Overpass Black"/>
                <a:sym typeface="Overpass Black"/>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448" name="Google Shape;4448;p83"/>
          <p:cNvSpPr txBox="1"/>
          <p:nvPr>
            <p:ph idx="8" type="subTitle"/>
          </p:nvPr>
        </p:nvSpPr>
        <p:spPr>
          <a:xfrm>
            <a:off x="722260" y="3632696"/>
            <a:ext cx="1930800" cy="806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449" name="Google Shape;4449;p83"/>
          <p:cNvSpPr txBox="1"/>
          <p:nvPr>
            <p:ph idx="9" type="subTitle"/>
          </p:nvPr>
        </p:nvSpPr>
        <p:spPr>
          <a:xfrm>
            <a:off x="2643447" y="3632696"/>
            <a:ext cx="1930800" cy="806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450" name="Google Shape;4450;p83"/>
          <p:cNvSpPr txBox="1"/>
          <p:nvPr>
            <p:ph idx="13" type="subTitle"/>
          </p:nvPr>
        </p:nvSpPr>
        <p:spPr>
          <a:xfrm>
            <a:off x="4562102" y="3632696"/>
            <a:ext cx="1930800" cy="806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451" name="Google Shape;4451;p83"/>
          <p:cNvSpPr txBox="1"/>
          <p:nvPr>
            <p:ph idx="14" type="subTitle"/>
          </p:nvPr>
        </p:nvSpPr>
        <p:spPr>
          <a:xfrm>
            <a:off x="6502550" y="3632700"/>
            <a:ext cx="1930800" cy="806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4452" name="Google Shape;4452;p83"/>
          <p:cNvPicPr preferRelativeResize="0"/>
          <p:nvPr/>
        </p:nvPicPr>
        <p:blipFill>
          <a:blip r:embed="rId2">
            <a:alphaModFix amt="66000"/>
          </a:blip>
          <a:stretch>
            <a:fillRect/>
          </a:stretch>
        </p:blipFill>
        <p:spPr>
          <a:xfrm flipH="1" rot="5399990">
            <a:off x="7705516" y="-598319"/>
            <a:ext cx="3297389" cy="2276637"/>
          </a:xfrm>
          <a:prstGeom prst="rect">
            <a:avLst/>
          </a:prstGeom>
          <a:noFill/>
          <a:ln>
            <a:noFill/>
          </a:ln>
        </p:spPr>
      </p:pic>
      <p:grpSp>
        <p:nvGrpSpPr>
          <p:cNvPr id="4453" name="Google Shape;4453;p83"/>
          <p:cNvGrpSpPr/>
          <p:nvPr/>
        </p:nvGrpSpPr>
        <p:grpSpPr>
          <a:xfrm rot="-987768">
            <a:off x="7751817" y="-266278"/>
            <a:ext cx="1344359" cy="1995308"/>
            <a:chOff x="272875" y="1527563"/>
            <a:chExt cx="255950" cy="455000"/>
          </a:xfrm>
        </p:grpSpPr>
        <p:sp>
          <p:nvSpPr>
            <p:cNvPr id="4454" name="Google Shape;4454;p83"/>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5" name="Google Shape;4455;p83"/>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6" name="Google Shape;4456;p83"/>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7" name="Google Shape;4457;p83"/>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8" name="Google Shape;4458;p83"/>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9" name="Google Shape;4459;p83"/>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0" name="Google Shape;4460;p83"/>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1" name="Google Shape;4461;p83"/>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2" name="Google Shape;4462;p83"/>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3" name="Google Shape;4463;p83"/>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4" name="Google Shape;4464;p83"/>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5" name="Google Shape;4465;p83"/>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6" name="Google Shape;4466;p83"/>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7" name="Google Shape;4467;p83"/>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8" name="Google Shape;4468;p83"/>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9" name="Google Shape;4469;p83"/>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0" name="Google Shape;4470;p83"/>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1" name="Google Shape;4471;p83"/>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2" name="Google Shape;4472;p83"/>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3" name="Google Shape;4473;p83"/>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4" name="Google Shape;4474;p83"/>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5" name="Google Shape;4475;p83"/>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6" name="Google Shape;4476;p83"/>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7" name="Google Shape;4477;p83"/>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8" name="Google Shape;4478;p83"/>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9" name="Google Shape;4479;p83"/>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0" name="Google Shape;4480;p83"/>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1" name="Google Shape;4481;p83"/>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2" name="Google Shape;4482;p83"/>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3" name="Google Shape;4483;p83"/>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4" name="Google Shape;4484;p83"/>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5" name="Google Shape;4485;p83"/>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6" name="Google Shape;4486;p83"/>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7" name="Google Shape;4487;p83"/>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8" name="Google Shape;4488;p83"/>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489" name="Google Shape;4489;p83"/>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pic>
        <p:nvPicPr>
          <p:cNvPr id="4490" name="Google Shape;4490;p83"/>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4491" name="Google Shape;4491;p83"/>
          <p:cNvSpPr/>
          <p:nvPr/>
        </p:nvSpPr>
        <p:spPr>
          <a:xfrm rot="9899989">
            <a:off x="-583964" y="462508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2" name="Google Shape;4492;p83"/>
          <p:cNvSpPr txBox="1"/>
          <p:nvPr>
            <p:ph idx="15"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CUSTOM_1">
    <p:spTree>
      <p:nvGrpSpPr>
        <p:cNvPr id="4493" name="Shape 4493"/>
        <p:cNvGrpSpPr/>
        <p:nvPr/>
      </p:nvGrpSpPr>
      <p:grpSpPr>
        <a:xfrm>
          <a:off x="0" y="0"/>
          <a:ext cx="0" cy="0"/>
          <a:chOff x="0" y="0"/>
          <a:chExt cx="0" cy="0"/>
        </a:xfrm>
      </p:grpSpPr>
      <p:sp>
        <p:nvSpPr>
          <p:cNvPr id="4494" name="Google Shape;4494;p84"/>
          <p:cNvSpPr txBox="1"/>
          <p:nvPr>
            <p:ph idx="1" type="subTitle"/>
          </p:nvPr>
        </p:nvSpPr>
        <p:spPr>
          <a:xfrm>
            <a:off x="671450" y="2555700"/>
            <a:ext cx="3566700" cy="1166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4495" name="Google Shape;4495;p84"/>
          <p:cNvSpPr txBox="1"/>
          <p:nvPr>
            <p:ph type="ctrTitle"/>
          </p:nvPr>
        </p:nvSpPr>
        <p:spPr>
          <a:xfrm>
            <a:off x="671450" y="1875052"/>
            <a:ext cx="2604300" cy="5730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pic>
        <p:nvPicPr>
          <p:cNvPr id="4496" name="Google Shape;4496;p84"/>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4497" name="Google Shape;4497;p84"/>
          <p:cNvPicPr preferRelativeResize="0"/>
          <p:nvPr/>
        </p:nvPicPr>
        <p:blipFill>
          <a:blip r:embed="rId3">
            <a:alphaModFix amt="66000"/>
          </a:blip>
          <a:stretch>
            <a:fillRect/>
          </a:stretch>
        </p:blipFill>
        <p:spPr>
          <a:xfrm flipH="1" rot="1326165">
            <a:off x="-191445" y="4128883"/>
            <a:ext cx="3297389" cy="2276634"/>
          </a:xfrm>
          <a:prstGeom prst="rect">
            <a:avLst/>
          </a:prstGeom>
          <a:noFill/>
          <a:ln>
            <a:noFill/>
          </a:ln>
        </p:spPr>
      </p:pic>
      <p:grpSp>
        <p:nvGrpSpPr>
          <p:cNvPr id="4498" name="Google Shape;4498;p84"/>
          <p:cNvGrpSpPr/>
          <p:nvPr/>
        </p:nvGrpSpPr>
        <p:grpSpPr>
          <a:xfrm rot="-2700000">
            <a:off x="8026513" y="-183341"/>
            <a:ext cx="1344349" cy="1995327"/>
            <a:chOff x="272875" y="1527563"/>
            <a:chExt cx="255950" cy="455000"/>
          </a:xfrm>
        </p:grpSpPr>
        <p:sp>
          <p:nvSpPr>
            <p:cNvPr id="4499" name="Google Shape;4499;p84"/>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0" name="Google Shape;4500;p84"/>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1" name="Google Shape;4501;p84"/>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2" name="Google Shape;4502;p84"/>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3" name="Google Shape;4503;p84"/>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4" name="Google Shape;4504;p84"/>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5" name="Google Shape;4505;p84"/>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6" name="Google Shape;4506;p84"/>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7" name="Google Shape;4507;p84"/>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8" name="Google Shape;4508;p84"/>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9" name="Google Shape;4509;p84"/>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0" name="Google Shape;4510;p84"/>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1" name="Google Shape;4511;p84"/>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2" name="Google Shape;4512;p84"/>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3" name="Google Shape;4513;p84"/>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4" name="Google Shape;4514;p84"/>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5" name="Google Shape;4515;p84"/>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6" name="Google Shape;4516;p84"/>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7" name="Google Shape;4517;p84"/>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8" name="Google Shape;4518;p84"/>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9" name="Google Shape;4519;p84"/>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0" name="Google Shape;4520;p84"/>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1" name="Google Shape;4521;p84"/>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2" name="Google Shape;4522;p84"/>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3" name="Google Shape;4523;p84"/>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4" name="Google Shape;4524;p84"/>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5" name="Google Shape;4525;p84"/>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6" name="Google Shape;4526;p84"/>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7" name="Google Shape;4527;p84"/>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8" name="Google Shape;4528;p84"/>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9" name="Google Shape;4529;p84"/>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0" name="Google Shape;4530;p84"/>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1" name="Google Shape;4531;p84"/>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2" name="Google Shape;4532;p84"/>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3" name="Google Shape;4533;p84"/>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34" name="Google Shape;4534;p84"/>
          <p:cNvSpPr/>
          <p:nvPr/>
        </p:nvSpPr>
        <p:spPr>
          <a:xfrm>
            <a:off x="4566955" y="-2521549"/>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35" name="Google Shape;4535;p84"/>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4536" name="Google Shape;4536;p84"/>
          <p:cNvPicPr preferRelativeResize="0"/>
          <p:nvPr/>
        </p:nvPicPr>
        <p:blipFill>
          <a:blip r:embed="rId5">
            <a:alphaModFix amt="74000"/>
          </a:blip>
          <a:stretch>
            <a:fillRect/>
          </a:stretch>
        </p:blipFill>
        <p:spPr>
          <a:xfrm flipH="1" rot="-9631575">
            <a:off x="-1503235" y="-1230424"/>
            <a:ext cx="2894874" cy="2593324"/>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spTree>
      <p:nvGrpSpPr>
        <p:cNvPr id="4537" name="Shape 4537"/>
        <p:cNvGrpSpPr/>
        <p:nvPr/>
      </p:nvGrpSpPr>
      <p:grpSpPr>
        <a:xfrm>
          <a:off x="0" y="0"/>
          <a:ext cx="0" cy="0"/>
          <a:chOff x="0" y="0"/>
          <a:chExt cx="0" cy="0"/>
        </a:xfrm>
      </p:grpSpPr>
      <p:sp>
        <p:nvSpPr>
          <p:cNvPr id="4538" name="Google Shape;4538;p85"/>
          <p:cNvSpPr txBox="1"/>
          <p:nvPr>
            <p:ph idx="1" type="subTitle"/>
          </p:nvPr>
        </p:nvSpPr>
        <p:spPr>
          <a:xfrm>
            <a:off x="544025" y="3120381"/>
            <a:ext cx="2286000" cy="476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atin typeface="Overpass Black"/>
                <a:ea typeface="Overpass Black"/>
                <a:cs typeface="Overpass Black"/>
                <a:sym typeface="Overpass Black"/>
              </a:defRPr>
            </a:lvl1pPr>
            <a:lvl2pPr lvl="1" rtl="0" algn="ctr">
              <a:lnSpc>
                <a:spcPct val="100000"/>
              </a:lnSpc>
              <a:spcBef>
                <a:spcPts val="0"/>
              </a:spcBef>
              <a:spcAft>
                <a:spcPts val="0"/>
              </a:spcAft>
              <a:buNone/>
              <a:defRPr sz="1600">
                <a:latin typeface="Overpass Black"/>
                <a:ea typeface="Overpass Black"/>
                <a:cs typeface="Overpass Black"/>
                <a:sym typeface="Overpass Black"/>
              </a:defRPr>
            </a:lvl2pPr>
            <a:lvl3pPr lvl="2" rtl="0" algn="ctr">
              <a:lnSpc>
                <a:spcPct val="100000"/>
              </a:lnSpc>
              <a:spcBef>
                <a:spcPts val="0"/>
              </a:spcBef>
              <a:spcAft>
                <a:spcPts val="0"/>
              </a:spcAft>
              <a:buNone/>
              <a:defRPr sz="1600">
                <a:latin typeface="Overpass Black"/>
                <a:ea typeface="Overpass Black"/>
                <a:cs typeface="Overpass Black"/>
                <a:sym typeface="Overpass Black"/>
              </a:defRPr>
            </a:lvl3pPr>
            <a:lvl4pPr lvl="3" rtl="0" algn="ctr">
              <a:lnSpc>
                <a:spcPct val="100000"/>
              </a:lnSpc>
              <a:spcBef>
                <a:spcPts val="0"/>
              </a:spcBef>
              <a:spcAft>
                <a:spcPts val="0"/>
              </a:spcAft>
              <a:buNone/>
              <a:defRPr sz="1600">
                <a:latin typeface="Overpass Black"/>
                <a:ea typeface="Overpass Black"/>
                <a:cs typeface="Overpass Black"/>
                <a:sym typeface="Overpass Black"/>
              </a:defRPr>
            </a:lvl4pPr>
            <a:lvl5pPr lvl="4" rtl="0" algn="ctr">
              <a:lnSpc>
                <a:spcPct val="100000"/>
              </a:lnSpc>
              <a:spcBef>
                <a:spcPts val="0"/>
              </a:spcBef>
              <a:spcAft>
                <a:spcPts val="0"/>
              </a:spcAft>
              <a:buNone/>
              <a:defRPr sz="1600">
                <a:latin typeface="Overpass Black"/>
                <a:ea typeface="Overpass Black"/>
                <a:cs typeface="Overpass Black"/>
                <a:sym typeface="Overpass Black"/>
              </a:defRPr>
            </a:lvl5pPr>
            <a:lvl6pPr lvl="5" rtl="0" algn="ctr">
              <a:lnSpc>
                <a:spcPct val="100000"/>
              </a:lnSpc>
              <a:spcBef>
                <a:spcPts val="0"/>
              </a:spcBef>
              <a:spcAft>
                <a:spcPts val="0"/>
              </a:spcAft>
              <a:buNone/>
              <a:defRPr sz="1600">
                <a:latin typeface="Overpass Black"/>
                <a:ea typeface="Overpass Black"/>
                <a:cs typeface="Overpass Black"/>
                <a:sym typeface="Overpass Black"/>
              </a:defRPr>
            </a:lvl6pPr>
            <a:lvl7pPr lvl="6" rtl="0" algn="ctr">
              <a:lnSpc>
                <a:spcPct val="100000"/>
              </a:lnSpc>
              <a:spcBef>
                <a:spcPts val="0"/>
              </a:spcBef>
              <a:spcAft>
                <a:spcPts val="0"/>
              </a:spcAft>
              <a:buNone/>
              <a:defRPr sz="1600">
                <a:latin typeface="Overpass Black"/>
                <a:ea typeface="Overpass Black"/>
                <a:cs typeface="Overpass Black"/>
                <a:sym typeface="Overpass Black"/>
              </a:defRPr>
            </a:lvl7pPr>
            <a:lvl8pPr lvl="7" rtl="0" algn="ctr">
              <a:lnSpc>
                <a:spcPct val="100000"/>
              </a:lnSpc>
              <a:spcBef>
                <a:spcPts val="0"/>
              </a:spcBef>
              <a:spcAft>
                <a:spcPts val="0"/>
              </a:spcAft>
              <a:buNone/>
              <a:defRPr sz="1600">
                <a:latin typeface="Overpass Black"/>
                <a:ea typeface="Overpass Black"/>
                <a:cs typeface="Overpass Black"/>
                <a:sym typeface="Overpass Black"/>
              </a:defRPr>
            </a:lvl8pPr>
            <a:lvl9pPr lvl="8" rtl="0" algn="ctr">
              <a:lnSpc>
                <a:spcPct val="100000"/>
              </a:lnSpc>
              <a:spcBef>
                <a:spcPts val="0"/>
              </a:spcBef>
              <a:spcAft>
                <a:spcPts val="0"/>
              </a:spcAft>
              <a:buNone/>
              <a:defRPr sz="1600">
                <a:latin typeface="Overpass Black"/>
                <a:ea typeface="Overpass Black"/>
                <a:cs typeface="Overpass Black"/>
                <a:sym typeface="Overpass Black"/>
              </a:defRPr>
            </a:lvl9pPr>
          </a:lstStyle>
          <a:p/>
        </p:txBody>
      </p:sp>
      <p:sp>
        <p:nvSpPr>
          <p:cNvPr id="4539" name="Google Shape;4539;p85"/>
          <p:cNvSpPr txBox="1"/>
          <p:nvPr>
            <p:ph idx="2" type="subTitle"/>
          </p:nvPr>
        </p:nvSpPr>
        <p:spPr>
          <a:xfrm>
            <a:off x="544025" y="3429595"/>
            <a:ext cx="2286000" cy="846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4540" name="Google Shape;4540;p85"/>
          <p:cNvSpPr txBox="1"/>
          <p:nvPr>
            <p:ph idx="3" type="subTitle"/>
          </p:nvPr>
        </p:nvSpPr>
        <p:spPr>
          <a:xfrm>
            <a:off x="3147280" y="3120381"/>
            <a:ext cx="2467500" cy="476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atin typeface="Overpass Black"/>
                <a:ea typeface="Overpass Black"/>
                <a:cs typeface="Overpass Black"/>
                <a:sym typeface="Overpass Black"/>
              </a:defRPr>
            </a:lvl1pPr>
            <a:lvl2pPr lvl="1" rtl="0" algn="ctr">
              <a:lnSpc>
                <a:spcPct val="100000"/>
              </a:lnSpc>
              <a:spcBef>
                <a:spcPts val="0"/>
              </a:spcBef>
              <a:spcAft>
                <a:spcPts val="0"/>
              </a:spcAft>
              <a:buNone/>
              <a:defRPr sz="1600">
                <a:latin typeface="Overpass Black"/>
                <a:ea typeface="Overpass Black"/>
                <a:cs typeface="Overpass Black"/>
                <a:sym typeface="Overpass Black"/>
              </a:defRPr>
            </a:lvl2pPr>
            <a:lvl3pPr lvl="2" rtl="0" algn="ctr">
              <a:lnSpc>
                <a:spcPct val="100000"/>
              </a:lnSpc>
              <a:spcBef>
                <a:spcPts val="0"/>
              </a:spcBef>
              <a:spcAft>
                <a:spcPts val="0"/>
              </a:spcAft>
              <a:buNone/>
              <a:defRPr sz="1600">
                <a:latin typeface="Overpass Black"/>
                <a:ea typeface="Overpass Black"/>
                <a:cs typeface="Overpass Black"/>
                <a:sym typeface="Overpass Black"/>
              </a:defRPr>
            </a:lvl3pPr>
            <a:lvl4pPr lvl="3" rtl="0" algn="ctr">
              <a:lnSpc>
                <a:spcPct val="100000"/>
              </a:lnSpc>
              <a:spcBef>
                <a:spcPts val="0"/>
              </a:spcBef>
              <a:spcAft>
                <a:spcPts val="0"/>
              </a:spcAft>
              <a:buNone/>
              <a:defRPr sz="1600">
                <a:latin typeface="Overpass Black"/>
                <a:ea typeface="Overpass Black"/>
                <a:cs typeface="Overpass Black"/>
                <a:sym typeface="Overpass Black"/>
              </a:defRPr>
            </a:lvl4pPr>
            <a:lvl5pPr lvl="4" rtl="0" algn="ctr">
              <a:lnSpc>
                <a:spcPct val="100000"/>
              </a:lnSpc>
              <a:spcBef>
                <a:spcPts val="0"/>
              </a:spcBef>
              <a:spcAft>
                <a:spcPts val="0"/>
              </a:spcAft>
              <a:buNone/>
              <a:defRPr sz="1600">
                <a:latin typeface="Overpass Black"/>
                <a:ea typeface="Overpass Black"/>
                <a:cs typeface="Overpass Black"/>
                <a:sym typeface="Overpass Black"/>
              </a:defRPr>
            </a:lvl5pPr>
            <a:lvl6pPr lvl="5" rtl="0" algn="ctr">
              <a:lnSpc>
                <a:spcPct val="100000"/>
              </a:lnSpc>
              <a:spcBef>
                <a:spcPts val="0"/>
              </a:spcBef>
              <a:spcAft>
                <a:spcPts val="0"/>
              </a:spcAft>
              <a:buNone/>
              <a:defRPr sz="1600">
                <a:latin typeface="Overpass Black"/>
                <a:ea typeface="Overpass Black"/>
                <a:cs typeface="Overpass Black"/>
                <a:sym typeface="Overpass Black"/>
              </a:defRPr>
            </a:lvl6pPr>
            <a:lvl7pPr lvl="6" rtl="0" algn="ctr">
              <a:lnSpc>
                <a:spcPct val="100000"/>
              </a:lnSpc>
              <a:spcBef>
                <a:spcPts val="0"/>
              </a:spcBef>
              <a:spcAft>
                <a:spcPts val="0"/>
              </a:spcAft>
              <a:buNone/>
              <a:defRPr sz="1600">
                <a:latin typeface="Overpass Black"/>
                <a:ea typeface="Overpass Black"/>
                <a:cs typeface="Overpass Black"/>
                <a:sym typeface="Overpass Black"/>
              </a:defRPr>
            </a:lvl7pPr>
            <a:lvl8pPr lvl="7" rtl="0" algn="ctr">
              <a:lnSpc>
                <a:spcPct val="100000"/>
              </a:lnSpc>
              <a:spcBef>
                <a:spcPts val="0"/>
              </a:spcBef>
              <a:spcAft>
                <a:spcPts val="0"/>
              </a:spcAft>
              <a:buNone/>
              <a:defRPr sz="1600">
                <a:latin typeface="Overpass Black"/>
                <a:ea typeface="Overpass Black"/>
                <a:cs typeface="Overpass Black"/>
                <a:sym typeface="Overpass Black"/>
              </a:defRPr>
            </a:lvl8pPr>
            <a:lvl9pPr lvl="8" rtl="0" algn="ctr">
              <a:lnSpc>
                <a:spcPct val="100000"/>
              </a:lnSpc>
              <a:spcBef>
                <a:spcPts val="0"/>
              </a:spcBef>
              <a:spcAft>
                <a:spcPts val="0"/>
              </a:spcAft>
              <a:buNone/>
              <a:defRPr sz="1600">
                <a:latin typeface="Overpass Black"/>
                <a:ea typeface="Overpass Black"/>
                <a:cs typeface="Overpass Black"/>
                <a:sym typeface="Overpass Black"/>
              </a:defRPr>
            </a:lvl9pPr>
          </a:lstStyle>
          <a:p/>
        </p:txBody>
      </p:sp>
      <p:sp>
        <p:nvSpPr>
          <p:cNvPr id="4541" name="Google Shape;4541;p85"/>
          <p:cNvSpPr txBox="1"/>
          <p:nvPr>
            <p:ph idx="4" type="subTitle"/>
          </p:nvPr>
        </p:nvSpPr>
        <p:spPr>
          <a:xfrm>
            <a:off x="3238030" y="3429595"/>
            <a:ext cx="2286000" cy="846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4542" name="Google Shape;4542;p85"/>
          <p:cNvSpPr txBox="1"/>
          <p:nvPr>
            <p:ph idx="5" type="subTitle"/>
          </p:nvPr>
        </p:nvSpPr>
        <p:spPr>
          <a:xfrm>
            <a:off x="5784651" y="3120381"/>
            <a:ext cx="2467500" cy="476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atin typeface="Overpass Black"/>
                <a:ea typeface="Overpass Black"/>
                <a:cs typeface="Overpass Black"/>
                <a:sym typeface="Overpass Black"/>
              </a:defRPr>
            </a:lvl1pPr>
            <a:lvl2pPr lvl="1" rtl="0" algn="ctr">
              <a:lnSpc>
                <a:spcPct val="100000"/>
              </a:lnSpc>
              <a:spcBef>
                <a:spcPts val="0"/>
              </a:spcBef>
              <a:spcAft>
                <a:spcPts val="0"/>
              </a:spcAft>
              <a:buNone/>
              <a:defRPr sz="1600">
                <a:latin typeface="Overpass Black"/>
                <a:ea typeface="Overpass Black"/>
                <a:cs typeface="Overpass Black"/>
                <a:sym typeface="Overpass Black"/>
              </a:defRPr>
            </a:lvl2pPr>
            <a:lvl3pPr lvl="2" rtl="0" algn="ctr">
              <a:lnSpc>
                <a:spcPct val="100000"/>
              </a:lnSpc>
              <a:spcBef>
                <a:spcPts val="0"/>
              </a:spcBef>
              <a:spcAft>
                <a:spcPts val="0"/>
              </a:spcAft>
              <a:buNone/>
              <a:defRPr sz="1600">
                <a:latin typeface="Overpass Black"/>
                <a:ea typeface="Overpass Black"/>
                <a:cs typeface="Overpass Black"/>
                <a:sym typeface="Overpass Black"/>
              </a:defRPr>
            </a:lvl3pPr>
            <a:lvl4pPr lvl="3" rtl="0" algn="ctr">
              <a:lnSpc>
                <a:spcPct val="100000"/>
              </a:lnSpc>
              <a:spcBef>
                <a:spcPts val="0"/>
              </a:spcBef>
              <a:spcAft>
                <a:spcPts val="0"/>
              </a:spcAft>
              <a:buNone/>
              <a:defRPr sz="1600">
                <a:latin typeface="Overpass Black"/>
                <a:ea typeface="Overpass Black"/>
                <a:cs typeface="Overpass Black"/>
                <a:sym typeface="Overpass Black"/>
              </a:defRPr>
            </a:lvl4pPr>
            <a:lvl5pPr lvl="4" rtl="0" algn="ctr">
              <a:lnSpc>
                <a:spcPct val="100000"/>
              </a:lnSpc>
              <a:spcBef>
                <a:spcPts val="0"/>
              </a:spcBef>
              <a:spcAft>
                <a:spcPts val="0"/>
              </a:spcAft>
              <a:buNone/>
              <a:defRPr sz="1600">
                <a:latin typeface="Overpass Black"/>
                <a:ea typeface="Overpass Black"/>
                <a:cs typeface="Overpass Black"/>
                <a:sym typeface="Overpass Black"/>
              </a:defRPr>
            </a:lvl5pPr>
            <a:lvl6pPr lvl="5" rtl="0" algn="ctr">
              <a:lnSpc>
                <a:spcPct val="100000"/>
              </a:lnSpc>
              <a:spcBef>
                <a:spcPts val="0"/>
              </a:spcBef>
              <a:spcAft>
                <a:spcPts val="0"/>
              </a:spcAft>
              <a:buNone/>
              <a:defRPr sz="1600">
                <a:latin typeface="Overpass Black"/>
                <a:ea typeface="Overpass Black"/>
                <a:cs typeface="Overpass Black"/>
                <a:sym typeface="Overpass Black"/>
              </a:defRPr>
            </a:lvl6pPr>
            <a:lvl7pPr lvl="6" rtl="0" algn="ctr">
              <a:lnSpc>
                <a:spcPct val="100000"/>
              </a:lnSpc>
              <a:spcBef>
                <a:spcPts val="0"/>
              </a:spcBef>
              <a:spcAft>
                <a:spcPts val="0"/>
              </a:spcAft>
              <a:buNone/>
              <a:defRPr sz="1600">
                <a:latin typeface="Overpass Black"/>
                <a:ea typeface="Overpass Black"/>
                <a:cs typeface="Overpass Black"/>
                <a:sym typeface="Overpass Black"/>
              </a:defRPr>
            </a:lvl7pPr>
            <a:lvl8pPr lvl="7" rtl="0" algn="ctr">
              <a:lnSpc>
                <a:spcPct val="100000"/>
              </a:lnSpc>
              <a:spcBef>
                <a:spcPts val="0"/>
              </a:spcBef>
              <a:spcAft>
                <a:spcPts val="0"/>
              </a:spcAft>
              <a:buNone/>
              <a:defRPr sz="1600">
                <a:latin typeface="Overpass Black"/>
                <a:ea typeface="Overpass Black"/>
                <a:cs typeface="Overpass Black"/>
                <a:sym typeface="Overpass Black"/>
              </a:defRPr>
            </a:lvl8pPr>
            <a:lvl9pPr lvl="8" rtl="0" algn="ctr">
              <a:lnSpc>
                <a:spcPct val="100000"/>
              </a:lnSpc>
              <a:spcBef>
                <a:spcPts val="0"/>
              </a:spcBef>
              <a:spcAft>
                <a:spcPts val="0"/>
              </a:spcAft>
              <a:buNone/>
              <a:defRPr sz="1600">
                <a:latin typeface="Overpass Black"/>
                <a:ea typeface="Overpass Black"/>
                <a:cs typeface="Overpass Black"/>
                <a:sym typeface="Overpass Black"/>
              </a:defRPr>
            </a:lvl9pPr>
          </a:lstStyle>
          <a:p/>
        </p:txBody>
      </p:sp>
      <p:sp>
        <p:nvSpPr>
          <p:cNvPr id="4543" name="Google Shape;4543;p85"/>
          <p:cNvSpPr txBox="1"/>
          <p:nvPr>
            <p:ph idx="6" type="subTitle"/>
          </p:nvPr>
        </p:nvSpPr>
        <p:spPr>
          <a:xfrm>
            <a:off x="5875400" y="3429595"/>
            <a:ext cx="2286000" cy="846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4544" name="Google Shape;4544;p85"/>
          <p:cNvSpPr txBox="1"/>
          <p:nvPr>
            <p:ph hasCustomPrompt="1" type="title"/>
          </p:nvPr>
        </p:nvSpPr>
        <p:spPr>
          <a:xfrm>
            <a:off x="3450130" y="2341726"/>
            <a:ext cx="1861800" cy="54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23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545" name="Google Shape;4545;p85"/>
          <p:cNvSpPr txBox="1"/>
          <p:nvPr>
            <p:ph hasCustomPrompt="1" idx="7" type="title"/>
          </p:nvPr>
        </p:nvSpPr>
        <p:spPr>
          <a:xfrm>
            <a:off x="6087501" y="2341726"/>
            <a:ext cx="1861800" cy="54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23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4546" name="Google Shape;4546;p85"/>
          <p:cNvSpPr txBox="1"/>
          <p:nvPr>
            <p:ph hasCustomPrompt="1" idx="8" type="title"/>
          </p:nvPr>
        </p:nvSpPr>
        <p:spPr>
          <a:xfrm>
            <a:off x="756125" y="2341726"/>
            <a:ext cx="1861800" cy="54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23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pic>
        <p:nvPicPr>
          <p:cNvPr id="4547" name="Google Shape;4547;p85"/>
          <p:cNvPicPr preferRelativeResize="0"/>
          <p:nvPr/>
        </p:nvPicPr>
        <p:blipFill>
          <a:blip r:embed="rId2">
            <a:alphaModFix amt="66000"/>
          </a:blip>
          <a:stretch>
            <a:fillRect/>
          </a:stretch>
        </p:blipFill>
        <p:spPr>
          <a:xfrm flipH="1" rot="-2343514">
            <a:off x="-1641553" y="-1719908"/>
            <a:ext cx="3297389" cy="2276638"/>
          </a:xfrm>
          <a:prstGeom prst="rect">
            <a:avLst/>
          </a:prstGeom>
          <a:noFill/>
          <a:ln>
            <a:noFill/>
          </a:ln>
        </p:spPr>
      </p:pic>
      <p:grpSp>
        <p:nvGrpSpPr>
          <p:cNvPr id="4548" name="Google Shape;4548;p85"/>
          <p:cNvGrpSpPr/>
          <p:nvPr/>
        </p:nvGrpSpPr>
        <p:grpSpPr>
          <a:xfrm rot="-8099954">
            <a:off x="-459577" y="-1021623"/>
            <a:ext cx="1344367" cy="1995327"/>
            <a:chOff x="272875" y="1527563"/>
            <a:chExt cx="255950" cy="455000"/>
          </a:xfrm>
        </p:grpSpPr>
        <p:sp>
          <p:nvSpPr>
            <p:cNvPr id="4549" name="Google Shape;4549;p85"/>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0" name="Google Shape;4550;p85"/>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1" name="Google Shape;4551;p85"/>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2" name="Google Shape;4552;p85"/>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3" name="Google Shape;4553;p85"/>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4" name="Google Shape;4554;p85"/>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5" name="Google Shape;4555;p85"/>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6" name="Google Shape;4556;p85"/>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7" name="Google Shape;4557;p85"/>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8" name="Google Shape;4558;p85"/>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9" name="Google Shape;4559;p85"/>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0" name="Google Shape;4560;p85"/>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1" name="Google Shape;4561;p85"/>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2" name="Google Shape;4562;p85"/>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3" name="Google Shape;4563;p85"/>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4" name="Google Shape;4564;p85"/>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5" name="Google Shape;4565;p85"/>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6" name="Google Shape;4566;p85"/>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7" name="Google Shape;4567;p85"/>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8" name="Google Shape;4568;p85"/>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9" name="Google Shape;4569;p85"/>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0" name="Google Shape;4570;p85"/>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1" name="Google Shape;4571;p85"/>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2" name="Google Shape;4572;p85"/>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3" name="Google Shape;4573;p85"/>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4" name="Google Shape;4574;p85"/>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5" name="Google Shape;4575;p85"/>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6" name="Google Shape;4576;p85"/>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7" name="Google Shape;4577;p85"/>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8" name="Google Shape;4578;p85"/>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9" name="Google Shape;4579;p85"/>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0" name="Google Shape;4580;p85"/>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1" name="Google Shape;4581;p85"/>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2" name="Google Shape;4582;p85"/>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3" name="Google Shape;4583;p85"/>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584" name="Google Shape;4584;p85"/>
          <p:cNvPicPr preferRelativeResize="0"/>
          <p:nvPr/>
        </p:nvPicPr>
        <p:blipFill>
          <a:blip r:embed="rId3">
            <a:alphaModFix amt="74000"/>
          </a:blip>
          <a:stretch>
            <a:fillRect/>
          </a:stretch>
        </p:blipFill>
        <p:spPr>
          <a:xfrm flipH="1" rot="4990199">
            <a:off x="-1127360" y="4108621"/>
            <a:ext cx="2894870" cy="2593321"/>
          </a:xfrm>
          <a:prstGeom prst="rect">
            <a:avLst/>
          </a:prstGeom>
          <a:noFill/>
          <a:ln>
            <a:noFill/>
          </a:ln>
        </p:spPr>
      </p:pic>
      <p:pic>
        <p:nvPicPr>
          <p:cNvPr id="4585" name="Google Shape;4585;p85"/>
          <p:cNvPicPr preferRelativeResize="0"/>
          <p:nvPr/>
        </p:nvPicPr>
        <p:blipFill>
          <a:blip r:embed="rId4">
            <a:alphaModFix amt="74000"/>
          </a:blip>
          <a:stretch>
            <a:fillRect/>
          </a:stretch>
        </p:blipFill>
        <p:spPr>
          <a:xfrm flipH="1" rot="4990199">
            <a:off x="7307615" y="-922016"/>
            <a:ext cx="2894870" cy="2593321"/>
          </a:xfrm>
          <a:prstGeom prst="rect">
            <a:avLst/>
          </a:prstGeom>
          <a:noFill/>
          <a:ln>
            <a:noFill/>
          </a:ln>
        </p:spPr>
      </p:pic>
      <p:sp>
        <p:nvSpPr>
          <p:cNvPr id="4586" name="Google Shape;4586;p85"/>
          <p:cNvSpPr txBox="1"/>
          <p:nvPr>
            <p:ph idx="9"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4587" name="Google Shape;4587;p85"/>
          <p:cNvSpPr/>
          <p:nvPr/>
        </p:nvSpPr>
        <p:spPr>
          <a:xfrm rot="-2136675">
            <a:off x="7291512" y="4066884"/>
            <a:ext cx="2264977" cy="2165734"/>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
  <p:cSld name="CUSTOM_4">
    <p:spTree>
      <p:nvGrpSpPr>
        <p:cNvPr id="4588" name="Shape 4588"/>
        <p:cNvGrpSpPr/>
        <p:nvPr/>
      </p:nvGrpSpPr>
      <p:grpSpPr>
        <a:xfrm>
          <a:off x="0" y="0"/>
          <a:ext cx="0" cy="0"/>
          <a:chOff x="0" y="0"/>
          <a:chExt cx="0" cy="0"/>
        </a:xfrm>
      </p:grpSpPr>
      <p:pic>
        <p:nvPicPr>
          <p:cNvPr id="4589" name="Google Shape;4589;p86"/>
          <p:cNvPicPr preferRelativeResize="0"/>
          <p:nvPr/>
        </p:nvPicPr>
        <p:blipFill>
          <a:blip r:embed="rId2">
            <a:alphaModFix amt="66000"/>
          </a:blip>
          <a:stretch>
            <a:fillRect/>
          </a:stretch>
        </p:blipFill>
        <p:spPr>
          <a:xfrm flipH="1" rot="-2343514">
            <a:off x="-1166545" y="-1270720"/>
            <a:ext cx="3297389" cy="2276638"/>
          </a:xfrm>
          <a:prstGeom prst="rect">
            <a:avLst/>
          </a:prstGeom>
          <a:noFill/>
          <a:ln>
            <a:noFill/>
          </a:ln>
        </p:spPr>
      </p:pic>
      <p:grpSp>
        <p:nvGrpSpPr>
          <p:cNvPr id="4590" name="Google Shape;4590;p86"/>
          <p:cNvGrpSpPr/>
          <p:nvPr/>
        </p:nvGrpSpPr>
        <p:grpSpPr>
          <a:xfrm rot="-8099954">
            <a:off x="15431" y="-572435"/>
            <a:ext cx="1344367" cy="1995327"/>
            <a:chOff x="272875" y="1527563"/>
            <a:chExt cx="255950" cy="455000"/>
          </a:xfrm>
        </p:grpSpPr>
        <p:sp>
          <p:nvSpPr>
            <p:cNvPr id="4591" name="Google Shape;4591;p8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2" name="Google Shape;4592;p8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3" name="Google Shape;4593;p8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4" name="Google Shape;4594;p8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5" name="Google Shape;4595;p8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6" name="Google Shape;4596;p8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7" name="Google Shape;4597;p8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8" name="Google Shape;4598;p8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9" name="Google Shape;4599;p8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0" name="Google Shape;4600;p8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1" name="Google Shape;4601;p8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2" name="Google Shape;4602;p8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3" name="Google Shape;4603;p8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4" name="Google Shape;4604;p8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5" name="Google Shape;4605;p8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6" name="Google Shape;4606;p8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7" name="Google Shape;4607;p86"/>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8" name="Google Shape;4608;p86"/>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9" name="Google Shape;4609;p8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0" name="Google Shape;4610;p86"/>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1" name="Google Shape;4611;p8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2" name="Google Shape;4612;p8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3" name="Google Shape;4613;p8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4" name="Google Shape;4614;p8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5" name="Google Shape;4615;p8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6" name="Google Shape;4616;p8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7" name="Google Shape;4617;p8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8" name="Google Shape;4618;p8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9" name="Google Shape;4619;p8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0" name="Google Shape;4620;p86"/>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1" name="Google Shape;4621;p8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2" name="Google Shape;4622;p8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3" name="Google Shape;4623;p8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4" name="Google Shape;4624;p86"/>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5" name="Google Shape;4625;p86"/>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626" name="Google Shape;4626;p86"/>
          <p:cNvPicPr preferRelativeResize="0"/>
          <p:nvPr/>
        </p:nvPicPr>
        <p:blipFill>
          <a:blip r:embed="rId3">
            <a:alphaModFix amt="74000"/>
          </a:blip>
          <a:stretch>
            <a:fillRect/>
          </a:stretch>
        </p:blipFill>
        <p:spPr>
          <a:xfrm flipH="1" rot="-5809801">
            <a:off x="7609918" y="-1097658"/>
            <a:ext cx="2894870" cy="2593321"/>
          </a:xfrm>
          <a:prstGeom prst="rect">
            <a:avLst/>
          </a:prstGeom>
          <a:noFill/>
          <a:ln>
            <a:noFill/>
          </a:ln>
        </p:spPr>
      </p:pic>
      <p:pic>
        <p:nvPicPr>
          <p:cNvPr id="4627" name="Google Shape;4627;p86"/>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4628" name="Google Shape;4628;p86"/>
          <p:cNvGrpSpPr/>
          <p:nvPr/>
        </p:nvGrpSpPr>
        <p:grpSpPr>
          <a:xfrm flipH="1">
            <a:off x="-624375" y="3487614"/>
            <a:ext cx="1344377" cy="2469659"/>
            <a:chOff x="272875" y="1419395"/>
            <a:chExt cx="255950" cy="563168"/>
          </a:xfrm>
        </p:grpSpPr>
        <p:sp>
          <p:nvSpPr>
            <p:cNvPr id="4629" name="Google Shape;4629;p86"/>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0" name="Google Shape;4630;p86"/>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1" name="Google Shape;4631;p86"/>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2" name="Google Shape;4632;p86"/>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3" name="Google Shape;4633;p86"/>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4" name="Google Shape;4634;p86"/>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5" name="Google Shape;4635;p86"/>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6" name="Google Shape;4636;p86"/>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7" name="Google Shape;4637;p86"/>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8" name="Google Shape;4638;p86"/>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9" name="Google Shape;4639;p86"/>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0" name="Google Shape;4640;p86"/>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1" name="Google Shape;4641;p86"/>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2" name="Google Shape;4642;p86"/>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3" name="Google Shape;4643;p86"/>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4" name="Google Shape;4644;p86"/>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5" name="Google Shape;4645;p86"/>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6" name="Google Shape;4646;p86"/>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7" name="Google Shape;4647;p86"/>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8" name="Google Shape;4648;p86"/>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9" name="Google Shape;4649;p86"/>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0" name="Google Shape;4650;p86"/>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1" name="Google Shape;4651;p86"/>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2" name="Google Shape;4652;p86"/>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3" name="Google Shape;4653;p86"/>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4" name="Google Shape;4654;p86"/>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5" name="Google Shape;4655;p86"/>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6" name="Google Shape;4656;p86"/>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7" name="Google Shape;4657;p86"/>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8" name="Google Shape;4658;p86"/>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9" name="Google Shape;4659;p86"/>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0" name="Google Shape;4660;p86"/>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1" name="Google Shape;4661;p86"/>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2" name="Google Shape;4662;p86"/>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3" name="Google Shape;4663;p86"/>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64" name="Google Shape;4664;p86"/>
          <p:cNvSpPr txBox="1"/>
          <p:nvPr>
            <p:ph type="title"/>
          </p:nvPr>
        </p:nvSpPr>
        <p:spPr>
          <a:xfrm>
            <a:off x="732375" y="1618170"/>
            <a:ext cx="3839700" cy="6291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665" name="Google Shape;4665;p86"/>
          <p:cNvSpPr txBox="1"/>
          <p:nvPr>
            <p:ph idx="1" type="subTitle"/>
          </p:nvPr>
        </p:nvSpPr>
        <p:spPr>
          <a:xfrm>
            <a:off x="732375" y="2191200"/>
            <a:ext cx="7691700" cy="2031000"/>
          </a:xfrm>
          <a:prstGeom prst="rect">
            <a:avLst/>
          </a:prstGeom>
        </p:spPr>
        <p:txBody>
          <a:bodyPr anchorCtr="0" anchor="t" bIns="91425" lIns="91425" spcFirstLastPara="1" rIns="91425" wrap="square" tIns="91425">
            <a:noAutofit/>
          </a:bodyPr>
          <a:lstStyle>
            <a:lvl1pPr lvl="0" marR="50800" rtl="0">
              <a:lnSpc>
                <a:spcPct val="166000"/>
              </a:lnSpc>
              <a:spcBef>
                <a:spcPts val="0"/>
              </a:spcBef>
              <a:spcAft>
                <a:spcPts val="0"/>
              </a:spcAft>
              <a:buClr>
                <a:schemeClr val="lt2"/>
              </a:buClr>
              <a:buSzPts val="1400"/>
              <a:buChar char="●"/>
              <a:defRPr sz="1200"/>
            </a:lvl1pPr>
            <a:lvl2pPr lvl="1" rtl="0" algn="ctr">
              <a:lnSpc>
                <a:spcPct val="100000"/>
              </a:lnSpc>
              <a:spcBef>
                <a:spcPts val="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
        <p:nvSpPr>
          <p:cNvPr id="4666" name="Google Shape;4666;p86"/>
          <p:cNvSpPr txBox="1"/>
          <p:nvPr>
            <p:ph idx="2"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4667" name="Google Shape;4667;p86"/>
          <p:cNvSpPr/>
          <p:nvPr/>
        </p:nvSpPr>
        <p:spPr>
          <a:xfrm rot="9899989">
            <a:off x="7836136" y="407263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_1">
    <p:spTree>
      <p:nvGrpSpPr>
        <p:cNvPr id="4668" name="Shape 4668"/>
        <p:cNvGrpSpPr/>
        <p:nvPr/>
      </p:nvGrpSpPr>
      <p:grpSpPr>
        <a:xfrm>
          <a:off x="0" y="0"/>
          <a:ext cx="0" cy="0"/>
          <a:chOff x="0" y="0"/>
          <a:chExt cx="0" cy="0"/>
        </a:xfrm>
      </p:grpSpPr>
      <p:pic>
        <p:nvPicPr>
          <p:cNvPr id="4669" name="Google Shape;4669;p87"/>
          <p:cNvPicPr preferRelativeResize="0"/>
          <p:nvPr/>
        </p:nvPicPr>
        <p:blipFill>
          <a:blip r:embed="rId2">
            <a:alphaModFix amt="66000"/>
          </a:blip>
          <a:stretch>
            <a:fillRect/>
          </a:stretch>
        </p:blipFill>
        <p:spPr>
          <a:xfrm flipH="1" rot="5399990">
            <a:off x="7705516" y="-598319"/>
            <a:ext cx="3297389" cy="2276637"/>
          </a:xfrm>
          <a:prstGeom prst="rect">
            <a:avLst/>
          </a:prstGeom>
          <a:noFill/>
          <a:ln>
            <a:noFill/>
          </a:ln>
        </p:spPr>
      </p:pic>
      <p:grpSp>
        <p:nvGrpSpPr>
          <p:cNvPr id="4670" name="Google Shape;4670;p87"/>
          <p:cNvGrpSpPr/>
          <p:nvPr/>
        </p:nvGrpSpPr>
        <p:grpSpPr>
          <a:xfrm rot="-987768">
            <a:off x="7751817" y="-266278"/>
            <a:ext cx="1344359" cy="1995308"/>
            <a:chOff x="272875" y="1527563"/>
            <a:chExt cx="255950" cy="455000"/>
          </a:xfrm>
        </p:grpSpPr>
        <p:sp>
          <p:nvSpPr>
            <p:cNvPr id="4671" name="Google Shape;4671;p87"/>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2" name="Google Shape;4672;p87"/>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3" name="Google Shape;4673;p87"/>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4" name="Google Shape;4674;p87"/>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5" name="Google Shape;4675;p87"/>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6" name="Google Shape;4676;p87"/>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7" name="Google Shape;4677;p87"/>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8" name="Google Shape;4678;p87"/>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9" name="Google Shape;4679;p87"/>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0" name="Google Shape;4680;p87"/>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1" name="Google Shape;4681;p87"/>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2" name="Google Shape;4682;p87"/>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3" name="Google Shape;4683;p87"/>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4" name="Google Shape;4684;p87"/>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5" name="Google Shape;4685;p87"/>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6" name="Google Shape;4686;p87"/>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7" name="Google Shape;4687;p87"/>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8" name="Google Shape;4688;p87"/>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9" name="Google Shape;4689;p87"/>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0" name="Google Shape;4690;p87"/>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1" name="Google Shape;4691;p87"/>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2" name="Google Shape;4692;p87"/>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3" name="Google Shape;4693;p87"/>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4" name="Google Shape;4694;p87"/>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5" name="Google Shape;4695;p87"/>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6" name="Google Shape;4696;p87"/>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7" name="Google Shape;4697;p87"/>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8" name="Google Shape;4698;p87"/>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9" name="Google Shape;4699;p87"/>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0" name="Google Shape;4700;p87"/>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1" name="Google Shape;4701;p87"/>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2" name="Google Shape;4702;p87"/>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3" name="Google Shape;4703;p87"/>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4" name="Google Shape;4704;p87"/>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5" name="Google Shape;4705;p87"/>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706" name="Google Shape;4706;p87"/>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pic>
        <p:nvPicPr>
          <p:cNvPr id="4707" name="Google Shape;4707;p87"/>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4708" name="Google Shape;4708;p87"/>
          <p:cNvSpPr/>
          <p:nvPr/>
        </p:nvSpPr>
        <p:spPr>
          <a:xfrm rot="9899989">
            <a:off x="-583964" y="462508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9" name="Google Shape;4709;p87"/>
          <p:cNvSpPr txBox="1"/>
          <p:nvPr>
            <p:ph type="title"/>
          </p:nvPr>
        </p:nvSpPr>
        <p:spPr>
          <a:xfrm>
            <a:off x="732375" y="1637495"/>
            <a:ext cx="38397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710" name="Google Shape;4710;p87"/>
          <p:cNvSpPr txBox="1"/>
          <p:nvPr>
            <p:ph idx="1" type="subTitle"/>
          </p:nvPr>
        </p:nvSpPr>
        <p:spPr>
          <a:xfrm>
            <a:off x="475175" y="2194825"/>
            <a:ext cx="4096800" cy="2490300"/>
          </a:xfrm>
          <a:prstGeom prst="rect">
            <a:avLst/>
          </a:prstGeom>
        </p:spPr>
        <p:txBody>
          <a:bodyPr anchorCtr="0" anchor="t" bIns="91425" lIns="91425" spcFirstLastPara="1" rIns="91425" wrap="square" tIns="91425">
            <a:noAutofit/>
          </a:bodyPr>
          <a:lstStyle>
            <a:lvl1pPr lvl="0" marR="50800" rtl="0">
              <a:lnSpc>
                <a:spcPct val="100000"/>
              </a:lnSpc>
              <a:spcBef>
                <a:spcPts val="0"/>
              </a:spcBef>
              <a:spcAft>
                <a:spcPts val="0"/>
              </a:spcAft>
              <a:buClr>
                <a:schemeClr val="lt2"/>
              </a:buClr>
              <a:buSzPts val="1400"/>
              <a:buChar char="●"/>
              <a:defRPr sz="1200"/>
            </a:lvl1pPr>
            <a:lvl2pPr lvl="1" rtl="0" algn="ctr">
              <a:lnSpc>
                <a:spcPct val="100000"/>
              </a:lnSpc>
              <a:spcBef>
                <a:spcPts val="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
        <p:nvSpPr>
          <p:cNvPr id="4711" name="Google Shape;4711;p87"/>
          <p:cNvSpPr txBox="1"/>
          <p:nvPr>
            <p:ph idx="2" type="title"/>
          </p:nvPr>
        </p:nvSpPr>
        <p:spPr>
          <a:xfrm>
            <a:off x="4578150" y="1637495"/>
            <a:ext cx="38397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6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4712" name="Google Shape;4712;p87"/>
          <p:cNvSpPr txBox="1"/>
          <p:nvPr>
            <p:ph idx="3" type="subTitle"/>
          </p:nvPr>
        </p:nvSpPr>
        <p:spPr>
          <a:xfrm>
            <a:off x="4578150" y="2194825"/>
            <a:ext cx="4096800" cy="2490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400"/>
              <a:buChar char="●"/>
              <a:defRPr sz="1200"/>
            </a:lvl1pPr>
            <a:lvl2pPr lvl="1" rtl="0" algn="ctr">
              <a:lnSpc>
                <a:spcPct val="100000"/>
              </a:lnSpc>
              <a:spcBef>
                <a:spcPts val="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
        <p:nvSpPr>
          <p:cNvPr id="4713" name="Google Shape;4713;p87"/>
          <p:cNvSpPr txBox="1"/>
          <p:nvPr>
            <p:ph idx="4" type="ctrTitle"/>
          </p:nvPr>
        </p:nvSpPr>
        <p:spPr>
          <a:xfrm>
            <a:off x="736646" y="373025"/>
            <a:ext cx="76725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_1_1">
    <p:spTree>
      <p:nvGrpSpPr>
        <p:cNvPr id="4714" name="Shape 4714"/>
        <p:cNvGrpSpPr/>
        <p:nvPr/>
      </p:nvGrpSpPr>
      <p:grpSpPr>
        <a:xfrm>
          <a:off x="0" y="0"/>
          <a:ext cx="0" cy="0"/>
          <a:chOff x="0" y="0"/>
          <a:chExt cx="0" cy="0"/>
        </a:xfrm>
      </p:grpSpPr>
      <p:pic>
        <p:nvPicPr>
          <p:cNvPr id="4715" name="Google Shape;4715;p88"/>
          <p:cNvPicPr preferRelativeResize="0"/>
          <p:nvPr/>
        </p:nvPicPr>
        <p:blipFill>
          <a:blip r:embed="rId2">
            <a:alphaModFix amt="66000"/>
          </a:blip>
          <a:stretch>
            <a:fillRect/>
          </a:stretch>
        </p:blipFill>
        <p:spPr>
          <a:xfrm flipH="1" rot="5399990">
            <a:off x="7705516" y="-598319"/>
            <a:ext cx="3297389" cy="2276637"/>
          </a:xfrm>
          <a:prstGeom prst="rect">
            <a:avLst/>
          </a:prstGeom>
          <a:noFill/>
          <a:ln>
            <a:noFill/>
          </a:ln>
        </p:spPr>
      </p:pic>
      <p:grpSp>
        <p:nvGrpSpPr>
          <p:cNvPr id="4716" name="Google Shape;4716;p88"/>
          <p:cNvGrpSpPr/>
          <p:nvPr/>
        </p:nvGrpSpPr>
        <p:grpSpPr>
          <a:xfrm rot="-987768">
            <a:off x="7751817" y="-266278"/>
            <a:ext cx="1344359" cy="1995308"/>
            <a:chOff x="272875" y="1527563"/>
            <a:chExt cx="255950" cy="455000"/>
          </a:xfrm>
        </p:grpSpPr>
        <p:sp>
          <p:nvSpPr>
            <p:cNvPr id="4717" name="Google Shape;4717;p88"/>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8" name="Google Shape;4718;p88"/>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9" name="Google Shape;4719;p88"/>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0" name="Google Shape;4720;p88"/>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1" name="Google Shape;4721;p88"/>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2" name="Google Shape;4722;p88"/>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3" name="Google Shape;4723;p88"/>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4" name="Google Shape;4724;p88"/>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5" name="Google Shape;4725;p88"/>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6" name="Google Shape;4726;p88"/>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7" name="Google Shape;4727;p88"/>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8" name="Google Shape;4728;p88"/>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9" name="Google Shape;4729;p88"/>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0" name="Google Shape;4730;p88"/>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1" name="Google Shape;4731;p88"/>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2" name="Google Shape;4732;p88"/>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3" name="Google Shape;4733;p88"/>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4" name="Google Shape;4734;p88"/>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5" name="Google Shape;4735;p88"/>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6" name="Google Shape;4736;p88"/>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7" name="Google Shape;4737;p88"/>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8" name="Google Shape;4738;p88"/>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9" name="Google Shape;4739;p88"/>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0" name="Google Shape;4740;p88"/>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1" name="Google Shape;4741;p88"/>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2" name="Google Shape;4742;p88"/>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3" name="Google Shape;4743;p88"/>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4" name="Google Shape;4744;p88"/>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5" name="Google Shape;4745;p88"/>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6" name="Google Shape;4746;p88"/>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7" name="Google Shape;4747;p88"/>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8" name="Google Shape;4748;p88"/>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9" name="Google Shape;4749;p88"/>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0" name="Google Shape;4750;p88"/>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1" name="Google Shape;4751;p88"/>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752" name="Google Shape;4752;p88"/>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pic>
        <p:nvPicPr>
          <p:cNvPr id="4753" name="Google Shape;4753;p88"/>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4754" name="Google Shape;4754;p88"/>
          <p:cNvSpPr/>
          <p:nvPr/>
        </p:nvSpPr>
        <p:spPr>
          <a:xfrm rot="9899989">
            <a:off x="-583964" y="462508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5" name="Google Shape;4755;p88"/>
          <p:cNvSpPr txBox="1"/>
          <p:nvPr>
            <p:ph idx="1" type="subTitle"/>
          </p:nvPr>
        </p:nvSpPr>
        <p:spPr>
          <a:xfrm>
            <a:off x="724603" y="2240850"/>
            <a:ext cx="3181800" cy="1239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Char char="●"/>
              <a:defRPr sz="1600"/>
            </a:lvl1pPr>
            <a:lvl2pPr lvl="1" rtl="0" algn="ctr">
              <a:lnSpc>
                <a:spcPct val="100000"/>
              </a:lnSpc>
              <a:spcBef>
                <a:spcPts val="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
        <p:nvSpPr>
          <p:cNvPr id="4756" name="Google Shape;4756;p88"/>
          <p:cNvSpPr txBox="1"/>
          <p:nvPr>
            <p:ph type="ctrTitle"/>
          </p:nvPr>
        </p:nvSpPr>
        <p:spPr>
          <a:xfrm>
            <a:off x="724603" y="1663050"/>
            <a:ext cx="3181800" cy="57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800"/>
              <a:buNone/>
              <a:defRPr/>
            </a:lvl1pPr>
            <a:lvl2pPr lvl="1" rtl="0" algn="ctr">
              <a:spcBef>
                <a:spcPts val="0"/>
              </a:spcBef>
              <a:spcAft>
                <a:spcPts val="0"/>
              </a:spcAft>
              <a:buSzPts val="800"/>
              <a:buNone/>
              <a:defRPr sz="800"/>
            </a:lvl2pPr>
            <a:lvl3pPr lvl="2" rtl="0" algn="ctr">
              <a:spcBef>
                <a:spcPts val="0"/>
              </a:spcBef>
              <a:spcAft>
                <a:spcPts val="0"/>
              </a:spcAft>
              <a:buSzPts val="800"/>
              <a:buNone/>
              <a:defRPr sz="800"/>
            </a:lvl3pPr>
            <a:lvl4pPr lvl="3" rtl="0" algn="ctr">
              <a:spcBef>
                <a:spcPts val="0"/>
              </a:spcBef>
              <a:spcAft>
                <a:spcPts val="0"/>
              </a:spcAft>
              <a:buSzPts val="800"/>
              <a:buNone/>
              <a:defRPr sz="800"/>
            </a:lvl4pPr>
            <a:lvl5pPr lvl="4" rtl="0" algn="ctr">
              <a:spcBef>
                <a:spcPts val="0"/>
              </a:spcBef>
              <a:spcAft>
                <a:spcPts val="0"/>
              </a:spcAft>
              <a:buSzPts val="800"/>
              <a:buNone/>
              <a:defRPr sz="800"/>
            </a:lvl5pPr>
            <a:lvl6pPr lvl="5" rtl="0" algn="ctr">
              <a:spcBef>
                <a:spcPts val="0"/>
              </a:spcBef>
              <a:spcAft>
                <a:spcPts val="0"/>
              </a:spcAft>
              <a:buSzPts val="800"/>
              <a:buNone/>
              <a:defRPr sz="800"/>
            </a:lvl6pPr>
            <a:lvl7pPr lvl="6" rtl="0" algn="ctr">
              <a:spcBef>
                <a:spcPts val="0"/>
              </a:spcBef>
              <a:spcAft>
                <a:spcPts val="0"/>
              </a:spcAft>
              <a:buSzPts val="800"/>
              <a:buNone/>
              <a:defRPr sz="800"/>
            </a:lvl7pPr>
            <a:lvl8pPr lvl="7" rtl="0" algn="ctr">
              <a:spcBef>
                <a:spcPts val="0"/>
              </a:spcBef>
              <a:spcAft>
                <a:spcPts val="0"/>
              </a:spcAft>
              <a:buSzPts val="800"/>
              <a:buNone/>
              <a:defRPr sz="800"/>
            </a:lvl8pPr>
            <a:lvl9pPr lvl="8" rtl="0" algn="ctr">
              <a:spcBef>
                <a:spcPts val="0"/>
              </a:spcBef>
              <a:spcAft>
                <a:spcPts val="0"/>
              </a:spcAft>
              <a:buSzPts val="800"/>
              <a:buNone/>
              <a:defRPr sz="800"/>
            </a:lvl9pPr>
          </a:lstStyle>
          <a:p/>
        </p:txBody>
      </p:sp>
      <p:sp>
        <p:nvSpPr>
          <p:cNvPr id="4757" name="Google Shape;4757;p88"/>
          <p:cNvSpPr/>
          <p:nvPr/>
        </p:nvSpPr>
        <p:spPr>
          <a:xfrm flipH="1" rot="-4340781">
            <a:off x="3518" y="-5268942"/>
            <a:ext cx="4623974" cy="7256832"/>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p:cSld name="BLANK_1_1_1_1_1_1_2_1">
    <p:spTree>
      <p:nvGrpSpPr>
        <p:cNvPr id="4758" name="Shape 4758"/>
        <p:cNvGrpSpPr/>
        <p:nvPr/>
      </p:nvGrpSpPr>
      <p:grpSpPr>
        <a:xfrm>
          <a:off x="0" y="0"/>
          <a:ext cx="0" cy="0"/>
          <a:chOff x="0" y="0"/>
          <a:chExt cx="0" cy="0"/>
        </a:xfrm>
      </p:grpSpPr>
      <p:pic>
        <p:nvPicPr>
          <p:cNvPr id="4759" name="Google Shape;4759;p89"/>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4760" name="Google Shape;4760;p89"/>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4761" name="Google Shape;4761;p89"/>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4762" name="Google Shape;4762;p89"/>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4763" name="Google Shape;4763;p89"/>
          <p:cNvGrpSpPr/>
          <p:nvPr/>
        </p:nvGrpSpPr>
        <p:grpSpPr>
          <a:xfrm rot="-2700000">
            <a:off x="167955" y="3080962"/>
            <a:ext cx="1344349" cy="2469678"/>
            <a:chOff x="272875" y="1419395"/>
            <a:chExt cx="255950" cy="563168"/>
          </a:xfrm>
        </p:grpSpPr>
        <p:sp>
          <p:nvSpPr>
            <p:cNvPr id="4764" name="Google Shape;4764;p89"/>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5" name="Google Shape;4765;p89"/>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6" name="Google Shape;4766;p89"/>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7" name="Google Shape;4767;p89"/>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8" name="Google Shape;4768;p89"/>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9" name="Google Shape;4769;p89"/>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0" name="Google Shape;4770;p89"/>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1" name="Google Shape;4771;p89"/>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2" name="Google Shape;4772;p89"/>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3" name="Google Shape;4773;p89"/>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4" name="Google Shape;4774;p89"/>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5" name="Google Shape;4775;p89"/>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6" name="Google Shape;4776;p89"/>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7" name="Google Shape;4777;p89"/>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8" name="Google Shape;4778;p89"/>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9" name="Google Shape;4779;p89"/>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0" name="Google Shape;4780;p89"/>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1" name="Google Shape;4781;p89"/>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2" name="Google Shape;4782;p89"/>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3" name="Google Shape;4783;p89"/>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4" name="Google Shape;4784;p89"/>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5" name="Google Shape;4785;p89"/>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6" name="Google Shape;4786;p89"/>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7" name="Google Shape;4787;p89"/>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8" name="Google Shape;4788;p89"/>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9" name="Google Shape;4789;p89"/>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0" name="Google Shape;4790;p89"/>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1" name="Google Shape;4791;p89"/>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2" name="Google Shape;4792;p89"/>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3" name="Google Shape;4793;p89"/>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4" name="Google Shape;4794;p89"/>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5" name="Google Shape;4795;p89"/>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6" name="Google Shape;4796;p89"/>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7" name="Google Shape;4797;p89"/>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8" name="Google Shape;4798;p89"/>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99" name="Google Shape;4799;p89"/>
          <p:cNvGrpSpPr/>
          <p:nvPr/>
        </p:nvGrpSpPr>
        <p:grpSpPr>
          <a:xfrm rot="-2700000">
            <a:off x="8026513" y="-183341"/>
            <a:ext cx="1344349" cy="1995327"/>
            <a:chOff x="272875" y="1527563"/>
            <a:chExt cx="255950" cy="455000"/>
          </a:xfrm>
        </p:grpSpPr>
        <p:sp>
          <p:nvSpPr>
            <p:cNvPr id="4800" name="Google Shape;4800;p89"/>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1" name="Google Shape;4801;p89"/>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2" name="Google Shape;4802;p89"/>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3" name="Google Shape;4803;p89"/>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4" name="Google Shape;4804;p89"/>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5" name="Google Shape;4805;p89"/>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6" name="Google Shape;4806;p89"/>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7" name="Google Shape;4807;p89"/>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8" name="Google Shape;4808;p89"/>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9" name="Google Shape;4809;p89"/>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0" name="Google Shape;4810;p89"/>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1" name="Google Shape;4811;p89"/>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2" name="Google Shape;4812;p89"/>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3" name="Google Shape;4813;p89"/>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4" name="Google Shape;4814;p89"/>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5" name="Google Shape;4815;p89"/>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6" name="Google Shape;4816;p89"/>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7" name="Google Shape;4817;p89"/>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8" name="Google Shape;4818;p89"/>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9" name="Google Shape;4819;p89"/>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0" name="Google Shape;4820;p89"/>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1" name="Google Shape;4821;p89"/>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2" name="Google Shape;4822;p89"/>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3" name="Google Shape;4823;p89"/>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4" name="Google Shape;4824;p89"/>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5" name="Google Shape;4825;p89"/>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6" name="Google Shape;4826;p89"/>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7" name="Google Shape;4827;p89"/>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8" name="Google Shape;4828;p89"/>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9" name="Google Shape;4829;p89"/>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0" name="Google Shape;4830;p89"/>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1" name="Google Shape;4831;p89"/>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2" name="Google Shape;4832;p89"/>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3" name="Google Shape;4833;p89"/>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4" name="Google Shape;4834;p89"/>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35" name="Google Shape;4835;p89"/>
          <p:cNvSpPr txBox="1"/>
          <p:nvPr>
            <p:ph type="ctrTitle"/>
          </p:nvPr>
        </p:nvSpPr>
        <p:spPr>
          <a:xfrm>
            <a:off x="720000" y="540000"/>
            <a:ext cx="7704000" cy="1350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6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836" name="Google Shape;4836;p89"/>
          <p:cNvSpPr txBox="1"/>
          <p:nvPr>
            <p:ph idx="1" type="subTitle"/>
          </p:nvPr>
        </p:nvSpPr>
        <p:spPr>
          <a:xfrm>
            <a:off x="720000" y="2603948"/>
            <a:ext cx="7704000" cy="966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4837" name="Google Shape;4837;p89"/>
          <p:cNvSpPr txBox="1"/>
          <p:nvPr/>
        </p:nvSpPr>
        <p:spPr>
          <a:xfrm>
            <a:off x="2646000" y="3628979"/>
            <a:ext cx="3852000" cy="67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2"/>
                </a:solidFill>
                <a:latin typeface="Open Sans SemiBold"/>
                <a:ea typeface="Open Sans SemiBold"/>
                <a:cs typeface="Open Sans SemiBold"/>
                <a:sym typeface="Open Sans SemiBold"/>
              </a:rPr>
              <a:t>CREDITS: This presentation template was created</a:t>
            </a:r>
            <a:r>
              <a:rPr b="1" lang="en" sz="1200">
                <a:solidFill>
                  <a:schemeClr val="dk2"/>
                </a:solidFill>
                <a:latin typeface="Open Sans"/>
                <a:ea typeface="Open Sans"/>
                <a:cs typeface="Open Sans"/>
                <a:sym typeface="Open Sans"/>
              </a:rPr>
              <a:t> </a:t>
            </a:r>
            <a:r>
              <a:rPr b="1" lang="en" sz="1200">
                <a:solidFill>
                  <a:schemeClr val="dk2"/>
                </a:solidFill>
                <a:uFill>
                  <a:noFill/>
                </a:uFill>
                <a:latin typeface="Open Sans"/>
                <a:ea typeface="Open Sans"/>
                <a:cs typeface="Open Sans"/>
                <a:sym typeface="Open Sans"/>
                <a:hlinkClick r:id="rId5">
                  <a:extLst>
                    <a:ext uri="{A12FA001-AC4F-418D-AE19-62706E023703}">
                      <ahyp:hlinkClr val="tx"/>
                    </a:ext>
                  </a:extLst>
                </a:hlinkClick>
              </a:rPr>
              <a:t>by Slidesgo,</a:t>
            </a:r>
            <a:r>
              <a:rPr b="1" lang="en" sz="1200">
                <a:solidFill>
                  <a:schemeClr val="dk2"/>
                </a:solidFill>
                <a:latin typeface="Open Sans"/>
                <a:ea typeface="Open Sans"/>
                <a:cs typeface="Open Sans"/>
                <a:sym typeface="Open Sans"/>
              </a:rPr>
              <a:t> </a:t>
            </a:r>
            <a:r>
              <a:rPr lang="en" sz="1200">
                <a:solidFill>
                  <a:schemeClr val="dk2"/>
                </a:solidFill>
                <a:latin typeface="Open Sans SemiBold"/>
                <a:ea typeface="Open Sans SemiBold"/>
                <a:cs typeface="Open Sans SemiBold"/>
                <a:sym typeface="Open Sans SemiBold"/>
              </a:rPr>
              <a:t>including icons</a:t>
            </a:r>
            <a:r>
              <a:rPr b="1" lang="en" sz="1200">
                <a:solidFill>
                  <a:schemeClr val="dk2"/>
                </a:solidFill>
                <a:latin typeface="Open Sans"/>
                <a:ea typeface="Open Sans"/>
                <a:cs typeface="Open Sans"/>
                <a:sym typeface="Open Sans"/>
              </a:rPr>
              <a:t> </a:t>
            </a:r>
            <a:r>
              <a:rPr b="1" lang="en" sz="1200">
                <a:solidFill>
                  <a:schemeClr val="dk2"/>
                </a:solidFill>
                <a:uFill>
                  <a:noFill/>
                </a:uFill>
                <a:latin typeface="Open Sans"/>
                <a:ea typeface="Open Sans"/>
                <a:cs typeface="Open Sans"/>
                <a:sym typeface="Open Sans"/>
                <a:hlinkClick r:id="rId6">
                  <a:extLst>
                    <a:ext uri="{A12FA001-AC4F-418D-AE19-62706E023703}">
                      <ahyp:hlinkClr val="tx"/>
                    </a:ext>
                  </a:extLst>
                </a:hlinkClick>
              </a:rPr>
              <a:t>by Flaticon,</a:t>
            </a:r>
            <a:r>
              <a:rPr b="1" lang="en" sz="1200">
                <a:solidFill>
                  <a:schemeClr val="dk2"/>
                </a:solidFill>
                <a:latin typeface="Open Sans"/>
                <a:ea typeface="Open Sans"/>
                <a:cs typeface="Open Sans"/>
                <a:sym typeface="Open Sans"/>
              </a:rPr>
              <a:t> i</a:t>
            </a:r>
            <a:r>
              <a:rPr lang="en" sz="1200">
                <a:solidFill>
                  <a:schemeClr val="dk2"/>
                </a:solidFill>
                <a:latin typeface="Open Sans SemiBold"/>
                <a:ea typeface="Open Sans SemiBold"/>
                <a:cs typeface="Open Sans SemiBold"/>
                <a:sym typeface="Open Sans SemiBold"/>
              </a:rPr>
              <a:t>nfographics &amp; images </a:t>
            </a:r>
            <a:r>
              <a:rPr b="1" lang="en" sz="1200">
                <a:solidFill>
                  <a:schemeClr val="dk2"/>
                </a:solidFill>
                <a:uFill>
                  <a:noFill/>
                </a:uFill>
                <a:latin typeface="Open Sans"/>
                <a:ea typeface="Open Sans"/>
                <a:cs typeface="Open Sans"/>
                <a:sym typeface="Open Sans"/>
                <a:hlinkClick r:id="rId7">
                  <a:extLst>
                    <a:ext uri="{A12FA001-AC4F-418D-AE19-62706E023703}">
                      <ahyp:hlinkClr val="tx"/>
                    </a:ext>
                  </a:extLst>
                </a:hlinkClick>
              </a:rPr>
              <a:t>by Freepik</a:t>
            </a:r>
            <a:r>
              <a:rPr b="1" lang="en" sz="1200">
                <a:solidFill>
                  <a:schemeClr val="dk2"/>
                </a:solidFill>
                <a:latin typeface="Open Sans"/>
                <a:ea typeface="Open Sans"/>
                <a:cs typeface="Open Sans"/>
                <a:sym typeface="Open Sans"/>
              </a:rPr>
              <a:t> </a:t>
            </a:r>
            <a:endParaRPr b="1" sz="1200">
              <a:solidFill>
                <a:schemeClr val="dk2"/>
              </a:solidFill>
              <a:latin typeface="Open Sans"/>
              <a:ea typeface="Open Sans"/>
              <a:cs typeface="Open Sans"/>
              <a:sym typeface="Open Sans"/>
            </a:endParaRPr>
          </a:p>
        </p:txBody>
      </p:sp>
      <p:sp>
        <p:nvSpPr>
          <p:cNvPr id="4838" name="Google Shape;4838;p89"/>
          <p:cNvSpPr/>
          <p:nvPr/>
        </p:nvSpPr>
        <p:spPr>
          <a:xfrm>
            <a:off x="5570568" y="-2413037"/>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5">
    <p:spTree>
      <p:nvGrpSpPr>
        <p:cNvPr id="4839" name="Shape 4839"/>
        <p:cNvGrpSpPr/>
        <p:nvPr/>
      </p:nvGrpSpPr>
      <p:grpSpPr>
        <a:xfrm>
          <a:off x="0" y="0"/>
          <a:ext cx="0" cy="0"/>
          <a:chOff x="0" y="0"/>
          <a:chExt cx="0" cy="0"/>
        </a:xfrm>
      </p:grpSpPr>
      <p:pic>
        <p:nvPicPr>
          <p:cNvPr id="4840" name="Google Shape;4840;p90"/>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4841" name="Google Shape;4841;p90"/>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4842" name="Google Shape;4842;p90"/>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4843" name="Google Shape;4843;p90"/>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4844" name="Google Shape;4844;p90"/>
          <p:cNvGrpSpPr/>
          <p:nvPr/>
        </p:nvGrpSpPr>
        <p:grpSpPr>
          <a:xfrm rot="-2700000">
            <a:off x="167955" y="3080962"/>
            <a:ext cx="1344349" cy="2469678"/>
            <a:chOff x="272875" y="1419395"/>
            <a:chExt cx="255950" cy="563168"/>
          </a:xfrm>
        </p:grpSpPr>
        <p:sp>
          <p:nvSpPr>
            <p:cNvPr id="4845" name="Google Shape;4845;p90"/>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6" name="Google Shape;4846;p90"/>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7" name="Google Shape;4847;p90"/>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8" name="Google Shape;4848;p90"/>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9" name="Google Shape;4849;p90"/>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0" name="Google Shape;4850;p90"/>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1" name="Google Shape;4851;p90"/>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2" name="Google Shape;4852;p90"/>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3" name="Google Shape;4853;p90"/>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4" name="Google Shape;4854;p90"/>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5" name="Google Shape;4855;p90"/>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6" name="Google Shape;4856;p90"/>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7" name="Google Shape;4857;p90"/>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8" name="Google Shape;4858;p90"/>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9" name="Google Shape;4859;p90"/>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0" name="Google Shape;4860;p90"/>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1" name="Google Shape;4861;p90"/>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2" name="Google Shape;4862;p90"/>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3" name="Google Shape;4863;p90"/>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4" name="Google Shape;4864;p90"/>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5" name="Google Shape;4865;p90"/>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6" name="Google Shape;4866;p90"/>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7" name="Google Shape;4867;p90"/>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8" name="Google Shape;4868;p90"/>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9" name="Google Shape;4869;p90"/>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0" name="Google Shape;4870;p90"/>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1" name="Google Shape;4871;p90"/>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2" name="Google Shape;4872;p90"/>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3" name="Google Shape;4873;p90"/>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4" name="Google Shape;4874;p90"/>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5" name="Google Shape;4875;p90"/>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6" name="Google Shape;4876;p90"/>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7" name="Google Shape;4877;p90"/>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8" name="Google Shape;4878;p90"/>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9" name="Google Shape;4879;p90"/>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80" name="Google Shape;4880;p90"/>
          <p:cNvGrpSpPr/>
          <p:nvPr/>
        </p:nvGrpSpPr>
        <p:grpSpPr>
          <a:xfrm rot="-2700000">
            <a:off x="8026513" y="-183341"/>
            <a:ext cx="1344349" cy="1995327"/>
            <a:chOff x="272875" y="1527563"/>
            <a:chExt cx="255950" cy="455000"/>
          </a:xfrm>
        </p:grpSpPr>
        <p:sp>
          <p:nvSpPr>
            <p:cNvPr id="4881" name="Google Shape;4881;p90"/>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2" name="Google Shape;4882;p90"/>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3" name="Google Shape;4883;p90"/>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4" name="Google Shape;4884;p90"/>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5" name="Google Shape;4885;p90"/>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6" name="Google Shape;4886;p90"/>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7" name="Google Shape;4887;p90"/>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8" name="Google Shape;4888;p90"/>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9" name="Google Shape;4889;p90"/>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0" name="Google Shape;4890;p90"/>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1" name="Google Shape;4891;p90"/>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2" name="Google Shape;4892;p90"/>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3" name="Google Shape;4893;p90"/>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4" name="Google Shape;4894;p90"/>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5" name="Google Shape;4895;p90"/>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6" name="Google Shape;4896;p90"/>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7" name="Google Shape;4897;p90"/>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8" name="Google Shape;4898;p90"/>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9" name="Google Shape;4899;p90"/>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0" name="Google Shape;4900;p90"/>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1" name="Google Shape;4901;p90"/>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2" name="Google Shape;4902;p90"/>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3" name="Google Shape;4903;p90"/>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4" name="Google Shape;4904;p90"/>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5" name="Google Shape;4905;p90"/>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6" name="Google Shape;4906;p90"/>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7" name="Google Shape;4907;p90"/>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8" name="Google Shape;4908;p90"/>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9" name="Google Shape;4909;p90"/>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0" name="Google Shape;4910;p90"/>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1" name="Google Shape;4911;p90"/>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2" name="Google Shape;4912;p90"/>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3" name="Google Shape;4913;p90"/>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4" name="Google Shape;4914;p90"/>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5" name="Google Shape;4915;p90"/>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16" name="Google Shape;4916;p90"/>
          <p:cNvSpPr/>
          <p:nvPr/>
        </p:nvSpPr>
        <p:spPr>
          <a:xfrm>
            <a:off x="5570568" y="-2413037"/>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5_1">
    <p:spTree>
      <p:nvGrpSpPr>
        <p:cNvPr id="4917" name="Shape 4917"/>
        <p:cNvGrpSpPr/>
        <p:nvPr/>
      </p:nvGrpSpPr>
      <p:grpSpPr>
        <a:xfrm>
          <a:off x="0" y="0"/>
          <a:ext cx="0" cy="0"/>
          <a:chOff x="0" y="0"/>
          <a:chExt cx="0" cy="0"/>
        </a:xfrm>
      </p:grpSpPr>
      <p:pic>
        <p:nvPicPr>
          <p:cNvPr id="4918" name="Google Shape;4918;p91"/>
          <p:cNvPicPr preferRelativeResize="0"/>
          <p:nvPr/>
        </p:nvPicPr>
        <p:blipFill>
          <a:blip r:embed="rId2">
            <a:alphaModFix amt="66000"/>
          </a:blip>
          <a:stretch>
            <a:fillRect/>
          </a:stretch>
        </p:blipFill>
        <p:spPr>
          <a:xfrm flipH="1" rot="5399990">
            <a:off x="7705516" y="-598319"/>
            <a:ext cx="3297389" cy="2276637"/>
          </a:xfrm>
          <a:prstGeom prst="rect">
            <a:avLst/>
          </a:prstGeom>
          <a:noFill/>
          <a:ln>
            <a:noFill/>
          </a:ln>
        </p:spPr>
      </p:pic>
      <p:grpSp>
        <p:nvGrpSpPr>
          <p:cNvPr id="4919" name="Google Shape;4919;p91"/>
          <p:cNvGrpSpPr/>
          <p:nvPr/>
        </p:nvGrpSpPr>
        <p:grpSpPr>
          <a:xfrm rot="-987768">
            <a:off x="7751817" y="-266278"/>
            <a:ext cx="1344359" cy="1995308"/>
            <a:chOff x="272875" y="1527563"/>
            <a:chExt cx="255950" cy="455000"/>
          </a:xfrm>
        </p:grpSpPr>
        <p:sp>
          <p:nvSpPr>
            <p:cNvPr id="4920" name="Google Shape;4920;p91"/>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1" name="Google Shape;4921;p91"/>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2" name="Google Shape;4922;p91"/>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3" name="Google Shape;4923;p91"/>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4" name="Google Shape;4924;p91"/>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5" name="Google Shape;4925;p91"/>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6" name="Google Shape;4926;p91"/>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7" name="Google Shape;4927;p91"/>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8" name="Google Shape;4928;p91"/>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9" name="Google Shape;4929;p91"/>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0" name="Google Shape;4930;p91"/>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1" name="Google Shape;4931;p91"/>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2" name="Google Shape;4932;p91"/>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3" name="Google Shape;4933;p91"/>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4" name="Google Shape;4934;p91"/>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5" name="Google Shape;4935;p91"/>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6" name="Google Shape;4936;p91"/>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7" name="Google Shape;4937;p91"/>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8" name="Google Shape;4938;p91"/>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9" name="Google Shape;4939;p91"/>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0" name="Google Shape;4940;p91"/>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1" name="Google Shape;4941;p91"/>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2" name="Google Shape;4942;p91"/>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3" name="Google Shape;4943;p91"/>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4" name="Google Shape;4944;p91"/>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5" name="Google Shape;4945;p91"/>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6" name="Google Shape;4946;p91"/>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7" name="Google Shape;4947;p91"/>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8" name="Google Shape;4948;p91"/>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9" name="Google Shape;4949;p91"/>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0" name="Google Shape;4950;p91"/>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1" name="Google Shape;4951;p91"/>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2" name="Google Shape;4952;p91"/>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3" name="Google Shape;4953;p91"/>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4" name="Google Shape;4954;p91"/>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955" name="Google Shape;4955;p91"/>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pic>
        <p:nvPicPr>
          <p:cNvPr id="4956" name="Google Shape;4956;p91"/>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4957" name="Google Shape;4957;p91"/>
          <p:cNvSpPr/>
          <p:nvPr/>
        </p:nvSpPr>
        <p:spPr>
          <a:xfrm rot="9899989">
            <a:off x="-583964" y="462508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5_1_1">
    <p:spTree>
      <p:nvGrpSpPr>
        <p:cNvPr id="4958" name="Shape 4958"/>
        <p:cNvGrpSpPr/>
        <p:nvPr/>
      </p:nvGrpSpPr>
      <p:grpSpPr>
        <a:xfrm>
          <a:off x="0" y="0"/>
          <a:ext cx="0" cy="0"/>
          <a:chOff x="0" y="0"/>
          <a:chExt cx="0" cy="0"/>
        </a:xfrm>
      </p:grpSpPr>
      <p:pic>
        <p:nvPicPr>
          <p:cNvPr id="4959" name="Google Shape;4959;p92"/>
          <p:cNvPicPr preferRelativeResize="0"/>
          <p:nvPr/>
        </p:nvPicPr>
        <p:blipFill>
          <a:blip r:embed="rId2">
            <a:alphaModFix amt="66000"/>
          </a:blip>
          <a:stretch>
            <a:fillRect/>
          </a:stretch>
        </p:blipFill>
        <p:spPr>
          <a:xfrm flipH="1" rot="-2343514">
            <a:off x="-1166545" y="-1270720"/>
            <a:ext cx="3297389" cy="2276638"/>
          </a:xfrm>
          <a:prstGeom prst="rect">
            <a:avLst/>
          </a:prstGeom>
          <a:noFill/>
          <a:ln>
            <a:noFill/>
          </a:ln>
        </p:spPr>
      </p:pic>
      <p:grpSp>
        <p:nvGrpSpPr>
          <p:cNvPr id="4960" name="Google Shape;4960;p92"/>
          <p:cNvGrpSpPr/>
          <p:nvPr/>
        </p:nvGrpSpPr>
        <p:grpSpPr>
          <a:xfrm rot="-8099954">
            <a:off x="15431" y="-572435"/>
            <a:ext cx="1344367" cy="1995327"/>
            <a:chOff x="272875" y="1527563"/>
            <a:chExt cx="255950" cy="455000"/>
          </a:xfrm>
        </p:grpSpPr>
        <p:sp>
          <p:nvSpPr>
            <p:cNvPr id="4961" name="Google Shape;4961;p92"/>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2" name="Google Shape;4962;p92"/>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3" name="Google Shape;4963;p92"/>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4" name="Google Shape;4964;p92"/>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5" name="Google Shape;4965;p92"/>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6" name="Google Shape;4966;p92"/>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7" name="Google Shape;4967;p92"/>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8" name="Google Shape;4968;p92"/>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9" name="Google Shape;4969;p92"/>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0" name="Google Shape;4970;p92"/>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1" name="Google Shape;4971;p92"/>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2" name="Google Shape;4972;p92"/>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3" name="Google Shape;4973;p92"/>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4" name="Google Shape;4974;p92"/>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5" name="Google Shape;4975;p92"/>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6" name="Google Shape;4976;p92"/>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7" name="Google Shape;4977;p92"/>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8" name="Google Shape;4978;p92"/>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9" name="Google Shape;4979;p92"/>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0" name="Google Shape;4980;p92"/>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1" name="Google Shape;4981;p92"/>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2" name="Google Shape;4982;p92"/>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3" name="Google Shape;4983;p92"/>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4" name="Google Shape;4984;p92"/>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5" name="Google Shape;4985;p92"/>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6" name="Google Shape;4986;p92"/>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7" name="Google Shape;4987;p92"/>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8" name="Google Shape;4988;p92"/>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9" name="Google Shape;4989;p92"/>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0" name="Google Shape;4990;p92"/>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1" name="Google Shape;4991;p92"/>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2" name="Google Shape;4992;p92"/>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3" name="Google Shape;4993;p92"/>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4" name="Google Shape;4994;p92"/>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5" name="Google Shape;4995;p92"/>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996" name="Google Shape;4996;p92"/>
          <p:cNvPicPr preferRelativeResize="0"/>
          <p:nvPr/>
        </p:nvPicPr>
        <p:blipFill>
          <a:blip r:embed="rId3">
            <a:alphaModFix amt="74000"/>
          </a:blip>
          <a:stretch>
            <a:fillRect/>
          </a:stretch>
        </p:blipFill>
        <p:spPr>
          <a:xfrm flipH="1" rot="-5809801">
            <a:off x="7609918" y="-1097658"/>
            <a:ext cx="2894870" cy="2593321"/>
          </a:xfrm>
          <a:prstGeom prst="rect">
            <a:avLst/>
          </a:prstGeom>
          <a:noFill/>
          <a:ln>
            <a:noFill/>
          </a:ln>
        </p:spPr>
      </p:pic>
      <p:pic>
        <p:nvPicPr>
          <p:cNvPr id="4997" name="Google Shape;4997;p92"/>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4998" name="Google Shape;4998;p92"/>
          <p:cNvGrpSpPr/>
          <p:nvPr/>
        </p:nvGrpSpPr>
        <p:grpSpPr>
          <a:xfrm flipH="1">
            <a:off x="-624375" y="3487614"/>
            <a:ext cx="1344377" cy="2469659"/>
            <a:chOff x="272875" y="1419395"/>
            <a:chExt cx="255950" cy="563168"/>
          </a:xfrm>
        </p:grpSpPr>
        <p:sp>
          <p:nvSpPr>
            <p:cNvPr id="4999" name="Google Shape;4999;p92"/>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0" name="Google Shape;5000;p92"/>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1" name="Google Shape;5001;p92"/>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2" name="Google Shape;5002;p92"/>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3" name="Google Shape;5003;p92"/>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4" name="Google Shape;5004;p92"/>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5" name="Google Shape;5005;p92"/>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6" name="Google Shape;5006;p92"/>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7" name="Google Shape;5007;p92"/>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8" name="Google Shape;5008;p92"/>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9" name="Google Shape;5009;p92"/>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0" name="Google Shape;5010;p92"/>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1" name="Google Shape;5011;p92"/>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2" name="Google Shape;5012;p92"/>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3" name="Google Shape;5013;p92"/>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4" name="Google Shape;5014;p92"/>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5" name="Google Shape;5015;p92"/>
            <p:cNvSpPr/>
            <p:nvPr/>
          </p:nvSpPr>
          <p:spPr>
            <a:xfrm>
              <a:off x="369050" y="1615955"/>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6" name="Google Shape;5016;p92"/>
            <p:cNvSpPr/>
            <p:nvPr/>
          </p:nvSpPr>
          <p:spPr>
            <a:xfrm>
              <a:off x="490635" y="1582215"/>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7" name="Google Shape;5017;p92"/>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8" name="Google Shape;5018;p92"/>
            <p:cNvSpPr/>
            <p:nvPr/>
          </p:nvSpPr>
          <p:spPr>
            <a:xfrm>
              <a:off x="438343" y="1487068"/>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9" name="Google Shape;5019;p92"/>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0" name="Google Shape;5020;p92"/>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1" name="Google Shape;5021;p92"/>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2" name="Google Shape;5022;p92"/>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3" name="Google Shape;5023;p92"/>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4" name="Google Shape;5024;p92"/>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5" name="Google Shape;5025;p92"/>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6" name="Google Shape;5026;p92"/>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7" name="Google Shape;5027;p92"/>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8" name="Google Shape;5028;p92"/>
            <p:cNvSpPr/>
            <p:nvPr/>
          </p:nvSpPr>
          <p:spPr>
            <a:xfrm>
              <a:off x="360075" y="195388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9" name="Google Shape;5029;p92"/>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0" name="Google Shape;5030;p92"/>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1" name="Google Shape;5031;p92"/>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2" name="Google Shape;5032;p92"/>
            <p:cNvSpPr/>
            <p:nvPr/>
          </p:nvSpPr>
          <p:spPr>
            <a:xfrm>
              <a:off x="394558" y="1560904"/>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3" name="Google Shape;5033;p92"/>
            <p:cNvSpPr/>
            <p:nvPr/>
          </p:nvSpPr>
          <p:spPr>
            <a:xfrm>
              <a:off x="418850" y="1419395"/>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5_1_1_1">
    <p:spTree>
      <p:nvGrpSpPr>
        <p:cNvPr id="5034" name="Shape 5034"/>
        <p:cNvGrpSpPr/>
        <p:nvPr/>
      </p:nvGrpSpPr>
      <p:grpSpPr>
        <a:xfrm>
          <a:off x="0" y="0"/>
          <a:ext cx="0" cy="0"/>
          <a:chOff x="0" y="0"/>
          <a:chExt cx="0" cy="0"/>
        </a:xfrm>
      </p:grpSpPr>
      <p:pic>
        <p:nvPicPr>
          <p:cNvPr id="5035" name="Google Shape;5035;p93"/>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5036" name="Google Shape;5036;p93"/>
          <p:cNvPicPr preferRelativeResize="0"/>
          <p:nvPr/>
        </p:nvPicPr>
        <p:blipFill>
          <a:blip r:embed="rId3">
            <a:alphaModFix amt="66000"/>
          </a:blip>
          <a:stretch>
            <a:fillRect/>
          </a:stretch>
        </p:blipFill>
        <p:spPr>
          <a:xfrm flipH="1" rot="1326165">
            <a:off x="-191445" y="4128883"/>
            <a:ext cx="3297389" cy="2276634"/>
          </a:xfrm>
          <a:prstGeom prst="rect">
            <a:avLst/>
          </a:prstGeom>
          <a:noFill/>
          <a:ln>
            <a:noFill/>
          </a:ln>
        </p:spPr>
      </p:pic>
      <p:grpSp>
        <p:nvGrpSpPr>
          <p:cNvPr id="5037" name="Google Shape;5037;p93"/>
          <p:cNvGrpSpPr/>
          <p:nvPr/>
        </p:nvGrpSpPr>
        <p:grpSpPr>
          <a:xfrm rot="-2700000">
            <a:off x="8026513" y="-183341"/>
            <a:ext cx="1344349" cy="1995327"/>
            <a:chOff x="272875" y="1527563"/>
            <a:chExt cx="255950" cy="455000"/>
          </a:xfrm>
        </p:grpSpPr>
        <p:sp>
          <p:nvSpPr>
            <p:cNvPr id="5038" name="Google Shape;5038;p93"/>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9" name="Google Shape;5039;p93"/>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0" name="Google Shape;5040;p93"/>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1" name="Google Shape;5041;p93"/>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2" name="Google Shape;5042;p93"/>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3" name="Google Shape;5043;p93"/>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4" name="Google Shape;5044;p93"/>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5" name="Google Shape;5045;p93"/>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6" name="Google Shape;5046;p93"/>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7" name="Google Shape;5047;p93"/>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8" name="Google Shape;5048;p93"/>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9" name="Google Shape;5049;p93"/>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0" name="Google Shape;5050;p93"/>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1" name="Google Shape;5051;p93"/>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2" name="Google Shape;5052;p93"/>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3" name="Google Shape;5053;p93"/>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4" name="Google Shape;5054;p93"/>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5" name="Google Shape;5055;p93"/>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6" name="Google Shape;5056;p93"/>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7" name="Google Shape;5057;p93"/>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8" name="Google Shape;5058;p93"/>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9" name="Google Shape;5059;p93"/>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0" name="Google Shape;5060;p93"/>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1" name="Google Shape;5061;p93"/>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2" name="Google Shape;5062;p93"/>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3" name="Google Shape;5063;p93"/>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4" name="Google Shape;5064;p93"/>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5" name="Google Shape;5065;p93"/>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6" name="Google Shape;5066;p93"/>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7" name="Google Shape;5067;p93"/>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8" name="Google Shape;5068;p93"/>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9" name="Google Shape;5069;p93"/>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0" name="Google Shape;5070;p93"/>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1" name="Google Shape;5071;p93"/>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2" name="Google Shape;5072;p93"/>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73" name="Google Shape;5073;p93"/>
          <p:cNvSpPr/>
          <p:nvPr/>
        </p:nvSpPr>
        <p:spPr>
          <a:xfrm>
            <a:off x="4566955" y="-2521549"/>
            <a:ext cx="4624024" cy="7256966"/>
          </a:xfrm>
          <a:custGeom>
            <a:rect b="b" l="l" r="r" t="t"/>
            <a:pathLst>
              <a:path extrusionOk="0" h="94461" w="55812">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74" name="Google Shape;5074;p93"/>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5075" name="Google Shape;5075;p93"/>
          <p:cNvPicPr preferRelativeResize="0"/>
          <p:nvPr/>
        </p:nvPicPr>
        <p:blipFill>
          <a:blip r:embed="rId5">
            <a:alphaModFix amt="74000"/>
          </a:blip>
          <a:stretch>
            <a:fillRect/>
          </a:stretch>
        </p:blipFill>
        <p:spPr>
          <a:xfrm flipH="1" rot="-9631575">
            <a:off x="-1503235" y="-1230424"/>
            <a:ext cx="2894874" cy="2593324"/>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CUSTOM_4_1_1_2">
    <p:spTree>
      <p:nvGrpSpPr>
        <p:cNvPr id="5076" name="Shape 5076"/>
        <p:cNvGrpSpPr/>
        <p:nvPr/>
      </p:nvGrpSpPr>
      <p:grpSpPr>
        <a:xfrm>
          <a:off x="0" y="0"/>
          <a:ext cx="0" cy="0"/>
          <a:chOff x="0" y="0"/>
          <a:chExt cx="0" cy="0"/>
        </a:xfrm>
      </p:grpSpPr>
      <p:pic>
        <p:nvPicPr>
          <p:cNvPr id="5077" name="Google Shape;5077;p94"/>
          <p:cNvPicPr preferRelativeResize="0"/>
          <p:nvPr/>
        </p:nvPicPr>
        <p:blipFill>
          <a:blip r:embed="rId2">
            <a:alphaModFix amt="66000"/>
          </a:blip>
          <a:stretch>
            <a:fillRect/>
          </a:stretch>
        </p:blipFill>
        <p:spPr>
          <a:xfrm flipH="1" rot="5399990">
            <a:off x="7705516" y="-598319"/>
            <a:ext cx="3297389" cy="2276637"/>
          </a:xfrm>
          <a:prstGeom prst="rect">
            <a:avLst/>
          </a:prstGeom>
          <a:noFill/>
          <a:ln>
            <a:noFill/>
          </a:ln>
        </p:spPr>
      </p:pic>
      <p:grpSp>
        <p:nvGrpSpPr>
          <p:cNvPr id="5078" name="Google Shape;5078;p94"/>
          <p:cNvGrpSpPr/>
          <p:nvPr/>
        </p:nvGrpSpPr>
        <p:grpSpPr>
          <a:xfrm rot="-987768">
            <a:off x="7751817" y="-266278"/>
            <a:ext cx="1344359" cy="1995308"/>
            <a:chOff x="272875" y="1527563"/>
            <a:chExt cx="255950" cy="455000"/>
          </a:xfrm>
        </p:grpSpPr>
        <p:sp>
          <p:nvSpPr>
            <p:cNvPr id="5079" name="Google Shape;5079;p94"/>
            <p:cNvSpPr/>
            <p:nvPr/>
          </p:nvSpPr>
          <p:spPr>
            <a:xfrm>
              <a:off x="471925" y="1963988"/>
              <a:ext cx="26575" cy="18575"/>
            </a:xfrm>
            <a:custGeom>
              <a:rect b="b" l="l" r="r" t="t"/>
              <a:pathLst>
                <a:path extrusionOk="0" h="743" w="1063">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0" name="Google Shape;5080;p94"/>
            <p:cNvSpPr/>
            <p:nvPr/>
          </p:nvSpPr>
          <p:spPr>
            <a:xfrm>
              <a:off x="366725" y="1787738"/>
              <a:ext cx="29875" cy="22300"/>
            </a:xfrm>
            <a:custGeom>
              <a:rect b="b" l="l" r="r" t="t"/>
              <a:pathLst>
                <a:path extrusionOk="0" h="892" w="1195">
                  <a:moveTo>
                    <a:pt x="607" y="1"/>
                  </a:moveTo>
                  <a:cubicBezTo>
                    <a:pt x="0" y="1"/>
                    <a:pt x="0" y="892"/>
                    <a:pt x="607" y="892"/>
                  </a:cubicBezTo>
                  <a:cubicBezTo>
                    <a:pt x="1194" y="892"/>
                    <a:pt x="1194" y="1"/>
                    <a:pt x="60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1" name="Google Shape;5081;p94"/>
            <p:cNvSpPr/>
            <p:nvPr/>
          </p:nvSpPr>
          <p:spPr>
            <a:xfrm>
              <a:off x="380450" y="1835613"/>
              <a:ext cx="9975" cy="8550"/>
            </a:xfrm>
            <a:custGeom>
              <a:rect b="b" l="l" r="r" t="t"/>
              <a:pathLst>
                <a:path extrusionOk="0" h="342" w="399">
                  <a:moveTo>
                    <a:pt x="209" y="1"/>
                  </a:moveTo>
                  <a:cubicBezTo>
                    <a:pt x="1" y="38"/>
                    <a:pt x="1" y="323"/>
                    <a:pt x="209" y="342"/>
                  </a:cubicBezTo>
                  <a:cubicBezTo>
                    <a:pt x="399" y="323"/>
                    <a:pt x="399" y="38"/>
                    <a:pt x="209"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2" name="Google Shape;5082;p94"/>
            <p:cNvSpPr/>
            <p:nvPr/>
          </p:nvSpPr>
          <p:spPr>
            <a:xfrm>
              <a:off x="416475" y="1837513"/>
              <a:ext cx="5700" cy="4750"/>
            </a:xfrm>
            <a:custGeom>
              <a:rect b="b" l="l" r="r" t="t"/>
              <a:pathLst>
                <a:path extrusionOk="0" h="190" w="228">
                  <a:moveTo>
                    <a:pt x="114" y="0"/>
                  </a:moveTo>
                  <a:cubicBezTo>
                    <a:pt x="0" y="19"/>
                    <a:pt x="0" y="171"/>
                    <a:pt x="114" y="190"/>
                  </a:cubicBezTo>
                  <a:cubicBezTo>
                    <a:pt x="228" y="171"/>
                    <a:pt x="228" y="19"/>
                    <a:pt x="11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3" name="Google Shape;5083;p94"/>
            <p:cNvSpPr/>
            <p:nvPr/>
          </p:nvSpPr>
          <p:spPr>
            <a:xfrm>
              <a:off x="415525" y="1877788"/>
              <a:ext cx="7600" cy="10675"/>
            </a:xfrm>
            <a:custGeom>
              <a:rect b="b" l="l" r="r" t="t"/>
              <a:pathLst>
                <a:path extrusionOk="0" h="427" w="304">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4" name="Google Shape;5084;p94"/>
            <p:cNvSpPr/>
            <p:nvPr/>
          </p:nvSpPr>
          <p:spPr>
            <a:xfrm>
              <a:off x="432600" y="1937038"/>
              <a:ext cx="10450" cy="8075"/>
            </a:xfrm>
            <a:custGeom>
              <a:rect b="b" l="l" r="r" t="t"/>
              <a:pathLst>
                <a:path extrusionOk="0" h="323" w="418">
                  <a:moveTo>
                    <a:pt x="209" y="0"/>
                  </a:moveTo>
                  <a:cubicBezTo>
                    <a:pt x="0" y="0"/>
                    <a:pt x="0" y="323"/>
                    <a:pt x="209" y="323"/>
                  </a:cubicBezTo>
                  <a:cubicBezTo>
                    <a:pt x="417" y="323"/>
                    <a:pt x="417" y="0"/>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5" name="Google Shape;5085;p94"/>
            <p:cNvSpPr/>
            <p:nvPr/>
          </p:nvSpPr>
          <p:spPr>
            <a:xfrm>
              <a:off x="452025" y="1974938"/>
              <a:ext cx="9500" cy="7150"/>
            </a:xfrm>
            <a:custGeom>
              <a:rect b="b" l="l" r="r" t="t"/>
              <a:pathLst>
                <a:path extrusionOk="0" h="286" w="380">
                  <a:moveTo>
                    <a:pt x="190" y="1"/>
                  </a:moveTo>
                  <a:cubicBezTo>
                    <a:pt x="0" y="1"/>
                    <a:pt x="0" y="285"/>
                    <a:pt x="190" y="285"/>
                  </a:cubicBezTo>
                  <a:cubicBezTo>
                    <a:pt x="379" y="285"/>
                    <a:pt x="379" y="1"/>
                    <a:pt x="19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6" name="Google Shape;5086;p94"/>
            <p:cNvSpPr/>
            <p:nvPr/>
          </p:nvSpPr>
          <p:spPr>
            <a:xfrm>
              <a:off x="472875" y="1918538"/>
              <a:ext cx="19925" cy="15200"/>
            </a:xfrm>
            <a:custGeom>
              <a:rect b="b" l="l" r="r" t="t"/>
              <a:pathLst>
                <a:path extrusionOk="0" h="608" w="797">
                  <a:moveTo>
                    <a:pt x="398" y="1"/>
                  </a:moveTo>
                  <a:cubicBezTo>
                    <a:pt x="0" y="1"/>
                    <a:pt x="0" y="608"/>
                    <a:pt x="398" y="608"/>
                  </a:cubicBezTo>
                  <a:cubicBezTo>
                    <a:pt x="797" y="608"/>
                    <a:pt x="797" y="1"/>
                    <a:pt x="398"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7" name="Google Shape;5087;p94"/>
            <p:cNvSpPr/>
            <p:nvPr/>
          </p:nvSpPr>
          <p:spPr>
            <a:xfrm>
              <a:off x="444900" y="1890113"/>
              <a:ext cx="16150" cy="11875"/>
            </a:xfrm>
            <a:custGeom>
              <a:rect b="b" l="l" r="r" t="t"/>
              <a:pathLst>
                <a:path extrusionOk="0" h="475" w="646">
                  <a:moveTo>
                    <a:pt x="323" y="1"/>
                  </a:moveTo>
                  <a:cubicBezTo>
                    <a:pt x="1" y="1"/>
                    <a:pt x="1" y="475"/>
                    <a:pt x="323" y="475"/>
                  </a:cubicBezTo>
                  <a:cubicBezTo>
                    <a:pt x="645" y="475"/>
                    <a:pt x="645"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8" name="Google Shape;5088;p94"/>
            <p:cNvSpPr/>
            <p:nvPr/>
          </p:nvSpPr>
          <p:spPr>
            <a:xfrm>
              <a:off x="398475" y="1905288"/>
              <a:ext cx="11875" cy="11400"/>
            </a:xfrm>
            <a:custGeom>
              <a:rect b="b" l="l" r="r" t="t"/>
              <a:pathLst>
                <a:path extrusionOk="0" h="456" w="475">
                  <a:moveTo>
                    <a:pt x="228" y="0"/>
                  </a:moveTo>
                  <a:cubicBezTo>
                    <a:pt x="0" y="57"/>
                    <a:pt x="0" y="398"/>
                    <a:pt x="228" y="455"/>
                  </a:cubicBezTo>
                  <a:cubicBezTo>
                    <a:pt x="474" y="398"/>
                    <a:pt x="474" y="57"/>
                    <a:pt x="22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9" name="Google Shape;5089;p94"/>
            <p:cNvSpPr/>
            <p:nvPr/>
          </p:nvSpPr>
          <p:spPr>
            <a:xfrm>
              <a:off x="454400" y="1849363"/>
              <a:ext cx="11850" cy="11400"/>
            </a:xfrm>
            <a:custGeom>
              <a:rect b="b" l="l" r="r" t="t"/>
              <a:pathLst>
                <a:path extrusionOk="0" h="456" w="474">
                  <a:moveTo>
                    <a:pt x="246" y="0"/>
                  </a:moveTo>
                  <a:cubicBezTo>
                    <a:pt x="0" y="57"/>
                    <a:pt x="0" y="398"/>
                    <a:pt x="246" y="455"/>
                  </a:cubicBezTo>
                  <a:cubicBezTo>
                    <a:pt x="474" y="398"/>
                    <a:pt x="474" y="57"/>
                    <a:pt x="24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0" name="Google Shape;5090;p94"/>
            <p:cNvSpPr/>
            <p:nvPr/>
          </p:nvSpPr>
          <p:spPr>
            <a:xfrm>
              <a:off x="428800" y="1830863"/>
              <a:ext cx="14725" cy="11400"/>
            </a:xfrm>
            <a:custGeom>
              <a:rect b="b" l="l" r="r" t="t"/>
              <a:pathLst>
                <a:path extrusionOk="0" h="456" w="589">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1" name="Google Shape;5091;p94"/>
            <p:cNvSpPr/>
            <p:nvPr/>
          </p:nvSpPr>
          <p:spPr>
            <a:xfrm>
              <a:off x="440175" y="1765463"/>
              <a:ext cx="18025" cy="14725"/>
            </a:xfrm>
            <a:custGeom>
              <a:rect b="b" l="l" r="r" t="t"/>
              <a:pathLst>
                <a:path extrusionOk="0" h="589" w="721">
                  <a:moveTo>
                    <a:pt x="361" y="1"/>
                  </a:moveTo>
                  <a:cubicBezTo>
                    <a:pt x="0" y="20"/>
                    <a:pt x="0" y="551"/>
                    <a:pt x="361" y="589"/>
                  </a:cubicBezTo>
                  <a:cubicBezTo>
                    <a:pt x="721" y="551"/>
                    <a:pt x="721" y="20"/>
                    <a:pt x="36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2" name="Google Shape;5092;p94"/>
            <p:cNvSpPr/>
            <p:nvPr/>
          </p:nvSpPr>
          <p:spPr>
            <a:xfrm>
              <a:off x="385200" y="1777313"/>
              <a:ext cx="15650" cy="13300"/>
            </a:xfrm>
            <a:custGeom>
              <a:rect b="b" l="l" r="r" t="t"/>
              <a:pathLst>
                <a:path extrusionOk="0" h="532" w="626">
                  <a:moveTo>
                    <a:pt x="323" y="1"/>
                  </a:moveTo>
                  <a:cubicBezTo>
                    <a:pt x="0" y="39"/>
                    <a:pt x="0" y="494"/>
                    <a:pt x="323" y="532"/>
                  </a:cubicBezTo>
                  <a:cubicBezTo>
                    <a:pt x="626" y="494"/>
                    <a:pt x="626" y="39"/>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3" name="Google Shape;5093;p94"/>
            <p:cNvSpPr/>
            <p:nvPr/>
          </p:nvSpPr>
          <p:spPr>
            <a:xfrm>
              <a:off x="399875" y="1703388"/>
              <a:ext cx="16150" cy="11875"/>
            </a:xfrm>
            <a:custGeom>
              <a:rect b="b" l="l" r="r" t="t"/>
              <a:pathLst>
                <a:path extrusionOk="0" h="475" w="646">
                  <a:moveTo>
                    <a:pt x="323" y="1"/>
                  </a:moveTo>
                  <a:cubicBezTo>
                    <a:pt x="1" y="1"/>
                    <a:pt x="1" y="474"/>
                    <a:pt x="323" y="474"/>
                  </a:cubicBezTo>
                  <a:cubicBezTo>
                    <a:pt x="646" y="474"/>
                    <a:pt x="646" y="1"/>
                    <a:pt x="32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4" name="Google Shape;5094;p94"/>
            <p:cNvSpPr/>
            <p:nvPr/>
          </p:nvSpPr>
          <p:spPr>
            <a:xfrm>
              <a:off x="354400" y="1709538"/>
              <a:ext cx="17550" cy="14250"/>
            </a:xfrm>
            <a:custGeom>
              <a:rect b="b" l="l" r="r" t="t"/>
              <a:pathLst>
                <a:path extrusionOk="0" h="570" w="702">
                  <a:moveTo>
                    <a:pt x="341" y="1"/>
                  </a:moveTo>
                  <a:cubicBezTo>
                    <a:pt x="0" y="20"/>
                    <a:pt x="0" y="532"/>
                    <a:pt x="341" y="570"/>
                  </a:cubicBezTo>
                  <a:cubicBezTo>
                    <a:pt x="702" y="532"/>
                    <a:pt x="702" y="20"/>
                    <a:pt x="34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5" name="Google Shape;5095;p94"/>
            <p:cNvSpPr/>
            <p:nvPr/>
          </p:nvSpPr>
          <p:spPr>
            <a:xfrm>
              <a:off x="338275" y="1701963"/>
              <a:ext cx="19450" cy="14250"/>
            </a:xfrm>
            <a:custGeom>
              <a:rect b="b" l="l" r="r" t="t"/>
              <a:pathLst>
                <a:path extrusionOk="0" h="570" w="778">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6" name="Google Shape;5096;p94"/>
            <p:cNvSpPr/>
            <p:nvPr/>
          </p:nvSpPr>
          <p:spPr>
            <a:xfrm>
              <a:off x="388050" y="1631363"/>
              <a:ext cx="17550" cy="13750"/>
            </a:xfrm>
            <a:custGeom>
              <a:rect b="b" l="l" r="r" t="t"/>
              <a:pathLst>
                <a:path extrusionOk="0" h="550" w="702">
                  <a:moveTo>
                    <a:pt x="360" y="0"/>
                  </a:moveTo>
                  <a:cubicBezTo>
                    <a:pt x="0" y="0"/>
                    <a:pt x="0" y="550"/>
                    <a:pt x="360" y="550"/>
                  </a:cubicBezTo>
                  <a:cubicBezTo>
                    <a:pt x="701" y="550"/>
                    <a:pt x="701" y="0"/>
                    <a:pt x="360"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7" name="Google Shape;5097;p94"/>
            <p:cNvSpPr/>
            <p:nvPr/>
          </p:nvSpPr>
          <p:spPr>
            <a:xfrm>
              <a:off x="297525" y="1637988"/>
              <a:ext cx="18975" cy="14725"/>
            </a:xfrm>
            <a:custGeom>
              <a:rect b="b" l="l" r="r" t="t"/>
              <a:pathLst>
                <a:path extrusionOk="0" h="589" w="759">
                  <a:moveTo>
                    <a:pt x="379" y="0"/>
                  </a:moveTo>
                  <a:cubicBezTo>
                    <a:pt x="0" y="0"/>
                    <a:pt x="0" y="588"/>
                    <a:pt x="379" y="588"/>
                  </a:cubicBezTo>
                  <a:cubicBezTo>
                    <a:pt x="759" y="588"/>
                    <a:pt x="759" y="0"/>
                    <a:pt x="37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8" name="Google Shape;5098;p94"/>
            <p:cNvSpPr/>
            <p:nvPr/>
          </p:nvSpPr>
          <p:spPr>
            <a:xfrm>
              <a:off x="356275" y="1585363"/>
              <a:ext cx="20875" cy="15675"/>
            </a:xfrm>
            <a:custGeom>
              <a:rect b="b" l="l" r="r" t="t"/>
              <a:pathLst>
                <a:path extrusionOk="0" h="627" w="835">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9" name="Google Shape;5099;p94"/>
            <p:cNvSpPr/>
            <p:nvPr/>
          </p:nvSpPr>
          <p:spPr>
            <a:xfrm>
              <a:off x="311750" y="1588238"/>
              <a:ext cx="12800" cy="9500"/>
            </a:xfrm>
            <a:custGeom>
              <a:rect b="b" l="l" r="r" t="t"/>
              <a:pathLst>
                <a:path extrusionOk="0" h="380" w="512">
                  <a:moveTo>
                    <a:pt x="265" y="0"/>
                  </a:moveTo>
                  <a:cubicBezTo>
                    <a:pt x="0" y="0"/>
                    <a:pt x="0" y="379"/>
                    <a:pt x="265" y="379"/>
                  </a:cubicBezTo>
                  <a:cubicBezTo>
                    <a:pt x="512" y="379"/>
                    <a:pt x="512" y="0"/>
                    <a:pt x="26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0" name="Google Shape;5100;p94"/>
            <p:cNvSpPr/>
            <p:nvPr/>
          </p:nvSpPr>
          <p:spPr>
            <a:xfrm>
              <a:off x="285675" y="1574488"/>
              <a:ext cx="20400" cy="15175"/>
            </a:xfrm>
            <a:custGeom>
              <a:rect b="b" l="l" r="r" t="t"/>
              <a:pathLst>
                <a:path extrusionOk="0" h="607" w="816">
                  <a:moveTo>
                    <a:pt x="398" y="0"/>
                  </a:moveTo>
                  <a:cubicBezTo>
                    <a:pt x="0" y="0"/>
                    <a:pt x="0" y="607"/>
                    <a:pt x="398" y="607"/>
                  </a:cubicBezTo>
                  <a:cubicBezTo>
                    <a:pt x="816" y="607"/>
                    <a:pt x="816" y="0"/>
                    <a:pt x="39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1" name="Google Shape;5101;p94"/>
            <p:cNvSpPr/>
            <p:nvPr/>
          </p:nvSpPr>
          <p:spPr>
            <a:xfrm>
              <a:off x="354400" y="1551263"/>
              <a:ext cx="9975" cy="8550"/>
            </a:xfrm>
            <a:custGeom>
              <a:rect b="b" l="l" r="r" t="t"/>
              <a:pathLst>
                <a:path extrusionOk="0" h="342" w="399">
                  <a:moveTo>
                    <a:pt x="209" y="0"/>
                  </a:moveTo>
                  <a:cubicBezTo>
                    <a:pt x="0" y="38"/>
                    <a:pt x="0" y="323"/>
                    <a:pt x="209" y="342"/>
                  </a:cubicBezTo>
                  <a:cubicBezTo>
                    <a:pt x="398" y="323"/>
                    <a:pt x="398" y="38"/>
                    <a:pt x="209"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2" name="Google Shape;5102;p94"/>
            <p:cNvSpPr/>
            <p:nvPr/>
          </p:nvSpPr>
          <p:spPr>
            <a:xfrm>
              <a:off x="337800" y="1527563"/>
              <a:ext cx="13300" cy="11400"/>
            </a:xfrm>
            <a:custGeom>
              <a:rect b="b" l="l" r="r" t="t"/>
              <a:pathLst>
                <a:path extrusionOk="0" h="456" w="532">
                  <a:moveTo>
                    <a:pt x="266" y="1"/>
                  </a:moveTo>
                  <a:cubicBezTo>
                    <a:pt x="1" y="38"/>
                    <a:pt x="1" y="418"/>
                    <a:pt x="266" y="455"/>
                  </a:cubicBezTo>
                  <a:cubicBezTo>
                    <a:pt x="531" y="418"/>
                    <a:pt x="531" y="38"/>
                    <a:pt x="266"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3" name="Google Shape;5103;p94"/>
            <p:cNvSpPr/>
            <p:nvPr/>
          </p:nvSpPr>
          <p:spPr>
            <a:xfrm>
              <a:off x="272875" y="1700063"/>
              <a:ext cx="23250" cy="18050"/>
            </a:xfrm>
            <a:custGeom>
              <a:rect b="b" l="l" r="r" t="t"/>
              <a:pathLst>
                <a:path extrusionOk="0" h="722" w="930">
                  <a:moveTo>
                    <a:pt x="474" y="1"/>
                  </a:moveTo>
                  <a:cubicBezTo>
                    <a:pt x="0" y="1"/>
                    <a:pt x="0" y="721"/>
                    <a:pt x="474" y="721"/>
                  </a:cubicBezTo>
                  <a:cubicBezTo>
                    <a:pt x="929" y="721"/>
                    <a:pt x="929" y="1"/>
                    <a:pt x="474"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4" name="Google Shape;5104;p94"/>
            <p:cNvSpPr/>
            <p:nvPr/>
          </p:nvSpPr>
          <p:spPr>
            <a:xfrm>
              <a:off x="507000" y="1726138"/>
              <a:ext cx="3800" cy="3350"/>
            </a:xfrm>
            <a:custGeom>
              <a:rect b="b" l="l" r="r" t="t"/>
              <a:pathLst>
                <a:path extrusionOk="0" h="134" w="152">
                  <a:moveTo>
                    <a:pt x="76" y="0"/>
                  </a:moveTo>
                  <a:cubicBezTo>
                    <a:pt x="0" y="0"/>
                    <a:pt x="0" y="114"/>
                    <a:pt x="76" y="133"/>
                  </a:cubicBezTo>
                  <a:cubicBezTo>
                    <a:pt x="152" y="114"/>
                    <a:pt x="152" y="0"/>
                    <a:pt x="7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5" name="Google Shape;5105;p94"/>
            <p:cNvSpPr/>
            <p:nvPr/>
          </p:nvSpPr>
          <p:spPr>
            <a:xfrm>
              <a:off x="485200" y="1780638"/>
              <a:ext cx="18025" cy="13775"/>
            </a:xfrm>
            <a:custGeom>
              <a:rect b="b" l="l" r="r" t="t"/>
              <a:pathLst>
                <a:path extrusionOk="0" h="551" w="721">
                  <a:moveTo>
                    <a:pt x="360" y="1"/>
                  </a:moveTo>
                  <a:cubicBezTo>
                    <a:pt x="0" y="1"/>
                    <a:pt x="0" y="550"/>
                    <a:pt x="360" y="550"/>
                  </a:cubicBezTo>
                  <a:cubicBezTo>
                    <a:pt x="721" y="550"/>
                    <a:pt x="721" y="1"/>
                    <a:pt x="360"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6" name="Google Shape;5106;p94"/>
            <p:cNvSpPr/>
            <p:nvPr/>
          </p:nvSpPr>
          <p:spPr>
            <a:xfrm>
              <a:off x="502250" y="1829463"/>
              <a:ext cx="9500" cy="6175"/>
            </a:xfrm>
            <a:custGeom>
              <a:rect b="b" l="l" r="r" t="t"/>
              <a:pathLst>
                <a:path extrusionOk="0" h="247" w="38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7" name="Google Shape;5107;p94"/>
            <p:cNvSpPr/>
            <p:nvPr/>
          </p:nvSpPr>
          <p:spPr>
            <a:xfrm>
              <a:off x="504150" y="1867838"/>
              <a:ext cx="24675" cy="18975"/>
            </a:xfrm>
            <a:custGeom>
              <a:rect b="b" l="l" r="r" t="t"/>
              <a:pathLst>
                <a:path extrusionOk="0" h="759" w="987">
                  <a:moveTo>
                    <a:pt x="493" y="1"/>
                  </a:moveTo>
                  <a:cubicBezTo>
                    <a:pt x="1" y="1"/>
                    <a:pt x="1" y="759"/>
                    <a:pt x="493" y="759"/>
                  </a:cubicBezTo>
                  <a:cubicBezTo>
                    <a:pt x="986" y="759"/>
                    <a:pt x="986" y="1"/>
                    <a:pt x="493"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8" name="Google Shape;5108;p94"/>
            <p:cNvSpPr/>
            <p:nvPr/>
          </p:nvSpPr>
          <p:spPr>
            <a:xfrm>
              <a:off x="360075" y="1880163"/>
              <a:ext cx="20875" cy="17075"/>
            </a:xfrm>
            <a:custGeom>
              <a:rect b="b" l="l" r="r" t="t"/>
              <a:pathLst>
                <a:path extrusionOk="0" h="683" w="835">
                  <a:moveTo>
                    <a:pt x="418" y="0"/>
                  </a:moveTo>
                  <a:cubicBezTo>
                    <a:pt x="1" y="38"/>
                    <a:pt x="1" y="645"/>
                    <a:pt x="418" y="683"/>
                  </a:cubicBezTo>
                  <a:cubicBezTo>
                    <a:pt x="835" y="645"/>
                    <a:pt x="835" y="38"/>
                    <a:pt x="418"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9" name="Google Shape;5109;p94"/>
            <p:cNvSpPr/>
            <p:nvPr/>
          </p:nvSpPr>
          <p:spPr>
            <a:xfrm>
              <a:off x="319325" y="1860263"/>
              <a:ext cx="16125" cy="12350"/>
            </a:xfrm>
            <a:custGeom>
              <a:rect b="b" l="l" r="r" t="t"/>
              <a:pathLst>
                <a:path extrusionOk="0" h="494" w="645">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0" name="Google Shape;5110;p94"/>
            <p:cNvSpPr/>
            <p:nvPr/>
          </p:nvSpPr>
          <p:spPr>
            <a:xfrm>
              <a:off x="325475" y="1808138"/>
              <a:ext cx="15675" cy="11850"/>
            </a:xfrm>
            <a:custGeom>
              <a:rect b="b" l="l" r="r" t="t"/>
              <a:pathLst>
                <a:path extrusionOk="0" h="474" w="627">
                  <a:moveTo>
                    <a:pt x="304" y="0"/>
                  </a:moveTo>
                  <a:cubicBezTo>
                    <a:pt x="1" y="0"/>
                    <a:pt x="1" y="474"/>
                    <a:pt x="304" y="474"/>
                  </a:cubicBezTo>
                  <a:cubicBezTo>
                    <a:pt x="626" y="474"/>
                    <a:pt x="626" y="0"/>
                    <a:pt x="30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1" name="Google Shape;5111;p94"/>
            <p:cNvSpPr/>
            <p:nvPr/>
          </p:nvSpPr>
          <p:spPr>
            <a:xfrm>
              <a:off x="298950" y="1787738"/>
              <a:ext cx="8550" cy="7150"/>
            </a:xfrm>
            <a:custGeom>
              <a:rect b="b" l="l" r="r" t="t"/>
              <a:pathLst>
                <a:path extrusionOk="0" h="286" w="342">
                  <a:moveTo>
                    <a:pt x="171" y="1"/>
                  </a:moveTo>
                  <a:cubicBezTo>
                    <a:pt x="0" y="20"/>
                    <a:pt x="0" y="266"/>
                    <a:pt x="171" y="285"/>
                  </a:cubicBezTo>
                  <a:cubicBezTo>
                    <a:pt x="341" y="266"/>
                    <a:pt x="341" y="20"/>
                    <a:pt x="171"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2" name="Google Shape;5112;p94"/>
            <p:cNvSpPr/>
            <p:nvPr/>
          </p:nvSpPr>
          <p:spPr>
            <a:xfrm>
              <a:off x="445850" y="1622338"/>
              <a:ext cx="21825" cy="16625"/>
            </a:xfrm>
            <a:custGeom>
              <a:rect b="b" l="l" r="r" t="t"/>
              <a:pathLst>
                <a:path extrusionOk="0" h="665" w="873">
                  <a:moveTo>
                    <a:pt x="437" y="1"/>
                  </a:moveTo>
                  <a:cubicBezTo>
                    <a:pt x="1" y="1"/>
                    <a:pt x="1" y="664"/>
                    <a:pt x="437" y="664"/>
                  </a:cubicBezTo>
                  <a:cubicBezTo>
                    <a:pt x="873" y="664"/>
                    <a:pt x="873" y="1"/>
                    <a:pt x="437" y="1"/>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3" name="Google Shape;5113;p94"/>
            <p:cNvSpPr/>
            <p:nvPr/>
          </p:nvSpPr>
          <p:spPr>
            <a:xfrm>
              <a:off x="418850" y="1542263"/>
              <a:ext cx="23250" cy="18975"/>
            </a:xfrm>
            <a:custGeom>
              <a:rect b="b" l="l" r="r" t="t"/>
              <a:pathLst>
                <a:path extrusionOk="0" h="759" w="930">
                  <a:moveTo>
                    <a:pt x="474" y="0"/>
                  </a:moveTo>
                  <a:cubicBezTo>
                    <a:pt x="0" y="38"/>
                    <a:pt x="0" y="721"/>
                    <a:pt x="474" y="758"/>
                  </a:cubicBezTo>
                  <a:cubicBezTo>
                    <a:pt x="929" y="721"/>
                    <a:pt x="929" y="38"/>
                    <a:pt x="474"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114" name="Google Shape;5114;p94"/>
          <p:cNvPicPr preferRelativeResize="0"/>
          <p:nvPr/>
        </p:nvPicPr>
        <p:blipFill>
          <a:blip r:embed="rId3">
            <a:alphaModFix amt="74000"/>
          </a:blip>
          <a:stretch>
            <a:fillRect/>
          </a:stretch>
        </p:blipFill>
        <p:spPr>
          <a:xfrm flipH="1" rot="-10162003">
            <a:off x="-1091107" y="-1133759"/>
            <a:ext cx="2894871" cy="2593322"/>
          </a:xfrm>
          <a:prstGeom prst="rect">
            <a:avLst/>
          </a:prstGeom>
          <a:noFill/>
          <a:ln>
            <a:noFill/>
          </a:ln>
        </p:spPr>
      </p:pic>
      <p:pic>
        <p:nvPicPr>
          <p:cNvPr id="5115" name="Google Shape;5115;p9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5116" name="Google Shape;5116;p94"/>
          <p:cNvSpPr/>
          <p:nvPr/>
        </p:nvSpPr>
        <p:spPr>
          <a:xfrm rot="9899989">
            <a:off x="-583964" y="4625085"/>
            <a:ext cx="2265015" cy="2165770"/>
          </a:xfrm>
          <a:custGeom>
            <a:rect b="b" l="l" r="r" t="t"/>
            <a:pathLst>
              <a:path extrusionOk="0" h="20404" w="21339">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121" name="Shape 5121"/>
        <p:cNvGrpSpPr/>
        <p:nvPr/>
      </p:nvGrpSpPr>
      <p:grpSpPr>
        <a:xfrm>
          <a:off x="0" y="0"/>
          <a:ext cx="0" cy="0"/>
          <a:chOff x="0" y="0"/>
          <a:chExt cx="0" cy="0"/>
        </a:xfrm>
      </p:grpSpPr>
      <p:sp>
        <p:nvSpPr>
          <p:cNvPr id="5122" name="Google Shape;5122;p9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123" name="Google Shape;5123;p9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124" name="Google Shape;5124;p9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125" name="Shape 5125"/>
        <p:cNvGrpSpPr/>
        <p:nvPr/>
      </p:nvGrpSpPr>
      <p:grpSpPr>
        <a:xfrm>
          <a:off x="0" y="0"/>
          <a:ext cx="0" cy="0"/>
          <a:chOff x="0" y="0"/>
          <a:chExt cx="0" cy="0"/>
        </a:xfrm>
      </p:grpSpPr>
      <p:sp>
        <p:nvSpPr>
          <p:cNvPr id="5126" name="Google Shape;5126;p97"/>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127" name="Google Shape;5127;p9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128" name="Shape 5128"/>
        <p:cNvGrpSpPr/>
        <p:nvPr/>
      </p:nvGrpSpPr>
      <p:grpSpPr>
        <a:xfrm>
          <a:off x="0" y="0"/>
          <a:ext cx="0" cy="0"/>
          <a:chOff x="0" y="0"/>
          <a:chExt cx="0" cy="0"/>
        </a:xfrm>
      </p:grpSpPr>
      <p:sp>
        <p:nvSpPr>
          <p:cNvPr id="5129" name="Google Shape;5129;p9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130" name="Google Shape;5130;p9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131" name="Google Shape;5131;p9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132" name="Shape 5132"/>
        <p:cNvGrpSpPr/>
        <p:nvPr/>
      </p:nvGrpSpPr>
      <p:grpSpPr>
        <a:xfrm>
          <a:off x="0" y="0"/>
          <a:ext cx="0" cy="0"/>
          <a:chOff x="0" y="0"/>
          <a:chExt cx="0" cy="0"/>
        </a:xfrm>
      </p:grpSpPr>
      <p:sp>
        <p:nvSpPr>
          <p:cNvPr id="5133" name="Google Shape;5133;p9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134" name="Google Shape;5134;p9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135" name="Google Shape;5135;p9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136" name="Google Shape;5136;p9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37" name="Shape 5137"/>
        <p:cNvGrpSpPr/>
        <p:nvPr/>
      </p:nvGrpSpPr>
      <p:grpSpPr>
        <a:xfrm>
          <a:off x="0" y="0"/>
          <a:ext cx="0" cy="0"/>
          <a:chOff x="0" y="0"/>
          <a:chExt cx="0" cy="0"/>
        </a:xfrm>
      </p:grpSpPr>
      <p:sp>
        <p:nvSpPr>
          <p:cNvPr id="5138" name="Google Shape;5138;p10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139" name="Google Shape;5139;p10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140" name="Shape 5140"/>
        <p:cNvGrpSpPr/>
        <p:nvPr/>
      </p:nvGrpSpPr>
      <p:grpSpPr>
        <a:xfrm>
          <a:off x="0" y="0"/>
          <a:ext cx="0" cy="0"/>
          <a:chOff x="0" y="0"/>
          <a:chExt cx="0" cy="0"/>
        </a:xfrm>
      </p:grpSpPr>
      <p:sp>
        <p:nvSpPr>
          <p:cNvPr id="5141" name="Google Shape;5141;p10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142" name="Google Shape;5142;p10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143" name="Google Shape;5143;p10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144" name="Shape 5144"/>
        <p:cNvGrpSpPr/>
        <p:nvPr/>
      </p:nvGrpSpPr>
      <p:grpSpPr>
        <a:xfrm>
          <a:off x="0" y="0"/>
          <a:ext cx="0" cy="0"/>
          <a:chOff x="0" y="0"/>
          <a:chExt cx="0" cy="0"/>
        </a:xfrm>
      </p:grpSpPr>
      <p:sp>
        <p:nvSpPr>
          <p:cNvPr id="5145" name="Google Shape;5145;p102"/>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146" name="Google Shape;5146;p10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147" name="Shape 5147"/>
        <p:cNvGrpSpPr/>
        <p:nvPr/>
      </p:nvGrpSpPr>
      <p:grpSpPr>
        <a:xfrm>
          <a:off x="0" y="0"/>
          <a:ext cx="0" cy="0"/>
          <a:chOff x="0" y="0"/>
          <a:chExt cx="0" cy="0"/>
        </a:xfrm>
      </p:grpSpPr>
      <p:sp>
        <p:nvSpPr>
          <p:cNvPr id="5148" name="Google Shape;5148;p10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9" name="Google Shape;5149;p103"/>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5150" name="Google Shape;5150;p103"/>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151" name="Google Shape;5151;p103"/>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152" name="Google Shape;5152;p10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1.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2.xml"/><Relationship Id="rId22" Type="http://schemas.openxmlformats.org/officeDocument/2006/relationships/slideLayout" Target="../slideLayouts/slideLayout44.xml"/><Relationship Id="rId21" Type="http://schemas.openxmlformats.org/officeDocument/2006/relationships/slideLayout" Target="../slideLayouts/slideLayout43.xml"/><Relationship Id="rId24" Type="http://schemas.openxmlformats.org/officeDocument/2006/relationships/slideLayout" Target="../slideLayouts/slideLayout46.xml"/><Relationship Id="rId23" Type="http://schemas.openxmlformats.org/officeDocument/2006/relationships/slideLayout" Target="../slideLayouts/slideLayout45.xml"/><Relationship Id="rId1" Type="http://schemas.openxmlformats.org/officeDocument/2006/relationships/image" Target="../media/image11.jpg"/><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26" Type="http://schemas.openxmlformats.org/officeDocument/2006/relationships/slideLayout" Target="../slideLayouts/slideLayout48.xml"/><Relationship Id="rId25" Type="http://schemas.openxmlformats.org/officeDocument/2006/relationships/slideLayout" Target="../slideLayouts/slideLayout47.xml"/><Relationship Id="rId28" Type="http://schemas.openxmlformats.org/officeDocument/2006/relationships/slideLayout" Target="../slideLayouts/slideLayout50.xml"/><Relationship Id="rId27" Type="http://schemas.openxmlformats.org/officeDocument/2006/relationships/slideLayout" Target="../slideLayouts/slideLayout49.xml"/><Relationship Id="rId5" Type="http://schemas.openxmlformats.org/officeDocument/2006/relationships/slideLayout" Target="../slideLayouts/slideLayout27.xml"/><Relationship Id="rId6" Type="http://schemas.openxmlformats.org/officeDocument/2006/relationships/slideLayout" Target="../slideLayouts/slideLayout28.xml"/><Relationship Id="rId29" Type="http://schemas.openxmlformats.org/officeDocument/2006/relationships/slideLayout" Target="../slideLayouts/slideLayout51.xml"/><Relationship Id="rId7" Type="http://schemas.openxmlformats.org/officeDocument/2006/relationships/slideLayout" Target="../slideLayouts/slideLayout29.xml"/><Relationship Id="rId8" Type="http://schemas.openxmlformats.org/officeDocument/2006/relationships/slideLayout" Target="../slideLayouts/slideLayout30.xml"/><Relationship Id="rId31" Type="http://schemas.openxmlformats.org/officeDocument/2006/relationships/slideLayout" Target="../slideLayouts/slideLayout53.xml"/><Relationship Id="rId30" Type="http://schemas.openxmlformats.org/officeDocument/2006/relationships/slideLayout" Target="../slideLayouts/slideLayout52.xml"/><Relationship Id="rId11" Type="http://schemas.openxmlformats.org/officeDocument/2006/relationships/slideLayout" Target="../slideLayouts/slideLayout33.xml"/><Relationship Id="rId33" Type="http://schemas.openxmlformats.org/officeDocument/2006/relationships/slideLayout" Target="../slideLayouts/slideLayout55.xml"/><Relationship Id="rId10" Type="http://schemas.openxmlformats.org/officeDocument/2006/relationships/slideLayout" Target="../slideLayouts/slideLayout32.xml"/><Relationship Id="rId32" Type="http://schemas.openxmlformats.org/officeDocument/2006/relationships/slideLayout" Target="../slideLayouts/slideLayout54.xml"/><Relationship Id="rId13" Type="http://schemas.openxmlformats.org/officeDocument/2006/relationships/slideLayout" Target="../slideLayouts/slideLayout35.xml"/><Relationship Id="rId35" Type="http://schemas.openxmlformats.org/officeDocument/2006/relationships/slideLayout" Target="../slideLayouts/slideLayout57.xml"/><Relationship Id="rId12" Type="http://schemas.openxmlformats.org/officeDocument/2006/relationships/slideLayout" Target="../slideLayouts/slideLayout34.xml"/><Relationship Id="rId34" Type="http://schemas.openxmlformats.org/officeDocument/2006/relationships/slideLayout" Target="../slideLayouts/slideLayout56.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36" Type="http://schemas.openxmlformats.org/officeDocument/2006/relationships/theme" Target="../theme/theme4.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19" Type="http://schemas.openxmlformats.org/officeDocument/2006/relationships/slideLayout" Target="../slideLayouts/slideLayout41.xml"/><Relationship Id="rId18"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76.xml"/><Relationship Id="rId22" Type="http://schemas.openxmlformats.org/officeDocument/2006/relationships/slideLayout" Target="../slideLayouts/slideLayout78.xml"/><Relationship Id="rId21" Type="http://schemas.openxmlformats.org/officeDocument/2006/relationships/slideLayout" Target="../slideLayouts/slideLayout77.xml"/><Relationship Id="rId24" Type="http://schemas.openxmlformats.org/officeDocument/2006/relationships/slideLayout" Target="../slideLayouts/slideLayout80.xml"/><Relationship Id="rId23" Type="http://schemas.openxmlformats.org/officeDocument/2006/relationships/slideLayout" Target="../slideLayouts/slideLayout79.xml"/><Relationship Id="rId1" Type="http://schemas.openxmlformats.org/officeDocument/2006/relationships/image" Target="../media/image11.jpg"/><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9" Type="http://schemas.openxmlformats.org/officeDocument/2006/relationships/slideLayout" Target="../slideLayouts/slideLayout65.xml"/><Relationship Id="rId26" Type="http://schemas.openxmlformats.org/officeDocument/2006/relationships/slideLayout" Target="../slideLayouts/slideLayout82.xml"/><Relationship Id="rId25" Type="http://schemas.openxmlformats.org/officeDocument/2006/relationships/slideLayout" Target="../slideLayouts/slideLayout81.xml"/><Relationship Id="rId28" Type="http://schemas.openxmlformats.org/officeDocument/2006/relationships/slideLayout" Target="../slideLayouts/slideLayout84.xml"/><Relationship Id="rId27" Type="http://schemas.openxmlformats.org/officeDocument/2006/relationships/slideLayout" Target="../slideLayouts/slideLayout83.xml"/><Relationship Id="rId5" Type="http://schemas.openxmlformats.org/officeDocument/2006/relationships/slideLayout" Target="../slideLayouts/slideLayout61.xml"/><Relationship Id="rId6" Type="http://schemas.openxmlformats.org/officeDocument/2006/relationships/slideLayout" Target="../slideLayouts/slideLayout62.xml"/><Relationship Id="rId29" Type="http://schemas.openxmlformats.org/officeDocument/2006/relationships/slideLayout" Target="../slideLayouts/slideLayout85.xml"/><Relationship Id="rId7" Type="http://schemas.openxmlformats.org/officeDocument/2006/relationships/slideLayout" Target="../slideLayouts/slideLayout63.xml"/><Relationship Id="rId8" Type="http://schemas.openxmlformats.org/officeDocument/2006/relationships/slideLayout" Target="../slideLayouts/slideLayout64.xml"/><Relationship Id="rId31" Type="http://schemas.openxmlformats.org/officeDocument/2006/relationships/slideLayout" Target="../slideLayouts/slideLayout87.xml"/><Relationship Id="rId30" Type="http://schemas.openxmlformats.org/officeDocument/2006/relationships/slideLayout" Target="../slideLayouts/slideLayout86.xml"/><Relationship Id="rId11" Type="http://schemas.openxmlformats.org/officeDocument/2006/relationships/slideLayout" Target="../slideLayouts/slideLayout67.xml"/><Relationship Id="rId33" Type="http://schemas.openxmlformats.org/officeDocument/2006/relationships/slideLayout" Target="../slideLayouts/slideLayout89.xml"/><Relationship Id="rId10" Type="http://schemas.openxmlformats.org/officeDocument/2006/relationships/slideLayout" Target="../slideLayouts/slideLayout66.xml"/><Relationship Id="rId32" Type="http://schemas.openxmlformats.org/officeDocument/2006/relationships/slideLayout" Target="../slideLayouts/slideLayout88.xml"/><Relationship Id="rId13" Type="http://schemas.openxmlformats.org/officeDocument/2006/relationships/slideLayout" Target="../slideLayouts/slideLayout69.xml"/><Relationship Id="rId35" Type="http://schemas.openxmlformats.org/officeDocument/2006/relationships/slideLayout" Target="../slideLayouts/slideLayout91.xml"/><Relationship Id="rId12" Type="http://schemas.openxmlformats.org/officeDocument/2006/relationships/slideLayout" Target="../slideLayouts/slideLayout68.xml"/><Relationship Id="rId34" Type="http://schemas.openxmlformats.org/officeDocument/2006/relationships/slideLayout" Target="../slideLayouts/slideLayout90.xml"/><Relationship Id="rId15" Type="http://schemas.openxmlformats.org/officeDocument/2006/relationships/slideLayout" Target="../slideLayouts/slideLayout71.xml"/><Relationship Id="rId14" Type="http://schemas.openxmlformats.org/officeDocument/2006/relationships/slideLayout" Target="../slideLayouts/slideLayout70.xml"/><Relationship Id="rId36" Type="http://schemas.openxmlformats.org/officeDocument/2006/relationships/theme" Target="../theme/theme3.xml"/><Relationship Id="rId17" Type="http://schemas.openxmlformats.org/officeDocument/2006/relationships/slideLayout" Target="../slideLayouts/slideLayout73.xml"/><Relationship Id="rId16" Type="http://schemas.openxmlformats.org/officeDocument/2006/relationships/slideLayout" Target="../slideLayouts/slideLayout72.xml"/><Relationship Id="rId19" Type="http://schemas.openxmlformats.org/officeDocument/2006/relationships/slideLayout" Target="../slideLayouts/slideLayout75.xml"/><Relationship Id="rId18"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11" Type="http://schemas.openxmlformats.org/officeDocument/2006/relationships/slideLayout" Target="../slideLayouts/slideLayout102.xml"/><Relationship Id="rId10" Type="http://schemas.openxmlformats.org/officeDocument/2006/relationships/slideLayout" Target="../slideLayouts/slideLayout101.xml"/><Relationship Id="rId1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893" name="Shape 893"/>
        <p:cNvGrpSpPr/>
        <p:nvPr/>
      </p:nvGrpSpPr>
      <p:grpSpPr>
        <a:xfrm>
          <a:off x="0" y="0"/>
          <a:ext cx="0" cy="0"/>
          <a:chOff x="0" y="0"/>
          <a:chExt cx="0" cy="0"/>
        </a:xfrm>
      </p:grpSpPr>
      <p:sp>
        <p:nvSpPr>
          <p:cNvPr id="894" name="Google Shape;894;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p:txBody>
      </p:sp>
      <p:sp>
        <p:nvSpPr>
          <p:cNvPr id="895" name="Google Shape;895;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indent="-317500" lvl="1" marL="914400" rtl="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rtl="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rtl="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rtl="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rtl="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rtl="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rtl="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rtl="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2" r:id="rId33"/>
    <p:sldLayoutId id="2147483703" r:id="rId34"/>
    <p:sldLayoutId id="2147483704" r:id="rId3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3005" name="Shape 3005"/>
        <p:cNvGrpSpPr/>
        <p:nvPr/>
      </p:nvGrpSpPr>
      <p:grpSpPr>
        <a:xfrm>
          <a:off x="0" y="0"/>
          <a:ext cx="0" cy="0"/>
          <a:chOff x="0" y="0"/>
          <a:chExt cx="0" cy="0"/>
        </a:xfrm>
      </p:grpSpPr>
      <p:sp>
        <p:nvSpPr>
          <p:cNvPr id="3006" name="Google Shape;3006;p6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p:txBody>
      </p:sp>
      <p:sp>
        <p:nvSpPr>
          <p:cNvPr id="3007" name="Google Shape;3007;p6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indent="-317500" lvl="1" marL="914400" rtl="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rtl="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rtl="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rtl="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rtl="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rtl="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rtl="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rtl="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 id="2147483737" r:id="rId34"/>
    <p:sldLayoutId id="2147483738" r:id="rId3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117" name="Shape 5117"/>
        <p:cNvGrpSpPr/>
        <p:nvPr/>
      </p:nvGrpSpPr>
      <p:grpSpPr>
        <a:xfrm>
          <a:off x="0" y="0"/>
          <a:ext cx="0" cy="0"/>
          <a:chOff x="0" y="0"/>
          <a:chExt cx="0" cy="0"/>
        </a:xfrm>
      </p:grpSpPr>
      <p:sp>
        <p:nvSpPr>
          <p:cNvPr id="5118" name="Google Shape;5118;p9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119" name="Google Shape;5119;p9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5120" name="Google Shape;5120;p9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xml"/><Relationship Id="rId3" Type="http://schemas.openxmlformats.org/officeDocument/2006/relationships/image" Target="../media/image4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81.png"/><Relationship Id="rId9" Type="http://schemas.openxmlformats.org/officeDocument/2006/relationships/image" Target="../media/image61.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63.jpg"/><Relationship Id="rId8" Type="http://schemas.openxmlformats.org/officeDocument/2006/relationships/image" Target="../media/image5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 Id="rId3" Type="http://schemas.openxmlformats.org/officeDocument/2006/relationships/image" Target="../media/image6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2.xml"/><Relationship Id="rId3" Type="http://schemas.openxmlformats.org/officeDocument/2006/relationships/image" Target="../media/image62.png"/><Relationship Id="rId4" Type="http://schemas.openxmlformats.org/officeDocument/2006/relationships/image" Target="../media/image64.png"/><Relationship Id="rId5" Type="http://schemas.openxmlformats.org/officeDocument/2006/relationships/image" Target="../media/image6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xml"/><Relationship Id="rId3" Type="http://schemas.openxmlformats.org/officeDocument/2006/relationships/image" Target="../media/image73.png"/><Relationship Id="rId4" Type="http://schemas.openxmlformats.org/officeDocument/2006/relationships/image" Target="../media/image66.png"/><Relationship Id="rId5" Type="http://schemas.openxmlformats.org/officeDocument/2006/relationships/image" Target="../media/image7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7.xml"/><Relationship Id="rId3" Type="http://schemas.openxmlformats.org/officeDocument/2006/relationships/image" Target="../media/image7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8.xml"/><Relationship Id="rId3" Type="http://schemas.openxmlformats.org/officeDocument/2006/relationships/image" Target="../media/image7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9.xml"/><Relationship Id="rId3" Type="http://schemas.openxmlformats.org/officeDocument/2006/relationships/hyperlink" Target="https://www.apsva.us/gifted-services/frequently-asked-questions-faq/" TargetMode="External"/><Relationship Id="rId4" Type="http://schemas.openxmlformats.org/officeDocument/2006/relationships/image" Target="../media/image71.png"/><Relationship Id="rId5" Type="http://schemas.openxmlformats.org/officeDocument/2006/relationships/image" Target="../media/image7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xml"/><Relationship Id="rId3" Type="http://schemas.openxmlformats.org/officeDocument/2006/relationships/hyperlink" Target="http://www.youtube.com/watch?v=kxJu4e4jPeQ" TargetMode="External"/><Relationship Id="rId4" Type="http://schemas.openxmlformats.org/officeDocument/2006/relationships/image" Target="../media/image4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0.xml"/><Relationship Id="rId3" Type="http://schemas.openxmlformats.org/officeDocument/2006/relationships/hyperlink" Target="https://www.apsva.us/curriculum/elementary-curriculum/" TargetMode="External"/><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3.xml"/><Relationship Id="rId3"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4.xml"/><Relationship Id="rId3" Type="http://schemas.openxmlformats.org/officeDocument/2006/relationships/image" Target="../media/image45.png"/><Relationship Id="rId4" Type="http://schemas.openxmlformats.org/officeDocument/2006/relationships/hyperlink" Target="https://www.myschoolbucks.com/ver2/getmain?requestAction=home" TargetMode="External"/><Relationship Id="rId5"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81.png"/><Relationship Id="rId5" Type="http://schemas.openxmlformats.org/officeDocument/2006/relationships/image" Target="../media/image7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xml"/><Relationship Id="rId3" Type="http://schemas.openxmlformats.org/officeDocument/2006/relationships/image" Target="../media/image4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xml"/><Relationship Id="rId3" Type="http://schemas.openxmlformats.org/officeDocument/2006/relationships/hyperlink" Target="https://schoolguide.casel.org/uploads/2018/12/CASEL_SEL-3-Signature-Practices-Playbook-V3.pdf" TargetMode="External"/><Relationship Id="rId4" Type="http://schemas.openxmlformats.org/officeDocument/2006/relationships/image" Target="../media/image51.png"/><Relationship Id="rId5"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5" name="Shape 5165"/>
        <p:cNvGrpSpPr/>
        <p:nvPr/>
      </p:nvGrpSpPr>
      <p:grpSpPr>
        <a:xfrm>
          <a:off x="0" y="0"/>
          <a:ext cx="0" cy="0"/>
          <a:chOff x="0" y="0"/>
          <a:chExt cx="0" cy="0"/>
        </a:xfrm>
      </p:grpSpPr>
      <p:sp>
        <p:nvSpPr>
          <p:cNvPr id="5166" name="Google Shape;5166;p107"/>
          <p:cNvSpPr txBox="1"/>
          <p:nvPr/>
        </p:nvSpPr>
        <p:spPr>
          <a:xfrm>
            <a:off x="1431425" y="3695500"/>
            <a:ext cx="6291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800">
                <a:solidFill>
                  <a:schemeClr val="dk2"/>
                </a:solidFill>
                <a:latin typeface="Overpass"/>
                <a:ea typeface="Overpass"/>
                <a:cs typeface="Overpass"/>
                <a:sym typeface="Overpass"/>
              </a:rPr>
              <a:t>Friday</a:t>
            </a:r>
            <a:r>
              <a:rPr b="1" lang="en" sz="2800">
                <a:solidFill>
                  <a:schemeClr val="dk2"/>
                </a:solidFill>
                <a:latin typeface="Overpass"/>
                <a:ea typeface="Overpass"/>
                <a:cs typeface="Overpass"/>
                <a:sym typeface="Overpass"/>
              </a:rPr>
              <a:t>, March 8, 2024</a:t>
            </a:r>
            <a:endParaRPr sz="100"/>
          </a:p>
        </p:txBody>
      </p:sp>
      <p:pic>
        <p:nvPicPr>
          <p:cNvPr id="5167" name="Google Shape;5167;p107"/>
          <p:cNvPicPr preferRelativeResize="0"/>
          <p:nvPr/>
        </p:nvPicPr>
        <p:blipFill>
          <a:blip r:embed="rId3">
            <a:alphaModFix/>
          </a:blip>
          <a:stretch>
            <a:fillRect/>
          </a:stretch>
        </p:blipFill>
        <p:spPr>
          <a:xfrm>
            <a:off x="2573499" y="433300"/>
            <a:ext cx="1583874" cy="2387750"/>
          </a:xfrm>
          <a:prstGeom prst="rect">
            <a:avLst/>
          </a:prstGeom>
          <a:noFill/>
          <a:ln>
            <a:noFill/>
          </a:ln>
        </p:spPr>
      </p:pic>
      <p:sp>
        <p:nvSpPr>
          <p:cNvPr id="5168" name="Google Shape;5168;p107"/>
          <p:cNvSpPr txBox="1"/>
          <p:nvPr/>
        </p:nvSpPr>
        <p:spPr>
          <a:xfrm>
            <a:off x="4354625" y="835350"/>
            <a:ext cx="4005900" cy="198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900">
                <a:solidFill>
                  <a:schemeClr val="dk2"/>
                </a:solidFill>
                <a:latin typeface="Overpass"/>
                <a:ea typeface="Overpass"/>
                <a:cs typeface="Overpass"/>
                <a:sym typeface="Overpass"/>
              </a:rPr>
              <a:t>Oakridge</a:t>
            </a:r>
            <a:endParaRPr b="1" sz="3900">
              <a:solidFill>
                <a:schemeClr val="dk2"/>
              </a:solidFill>
              <a:latin typeface="Overpass"/>
              <a:ea typeface="Overpass"/>
              <a:cs typeface="Overpass"/>
              <a:sym typeface="Overpass"/>
            </a:endParaRPr>
          </a:p>
          <a:p>
            <a:pPr indent="0" lvl="0" marL="0" rtl="0" algn="l">
              <a:spcBef>
                <a:spcPts val="0"/>
              </a:spcBef>
              <a:spcAft>
                <a:spcPts val="0"/>
              </a:spcAft>
              <a:buNone/>
            </a:pPr>
            <a:r>
              <a:rPr b="1" lang="en" sz="3900">
                <a:solidFill>
                  <a:schemeClr val="dk2"/>
                </a:solidFill>
                <a:latin typeface="Overpass"/>
                <a:ea typeface="Overpass"/>
                <a:cs typeface="Overpass"/>
                <a:sym typeface="Overpass"/>
              </a:rPr>
              <a:t>Elementary</a:t>
            </a:r>
            <a:endParaRPr b="1" sz="3900">
              <a:solidFill>
                <a:schemeClr val="dk2"/>
              </a:solidFill>
              <a:latin typeface="Overpass"/>
              <a:ea typeface="Overpass"/>
              <a:cs typeface="Overpass"/>
              <a:sym typeface="Overpass"/>
            </a:endParaRPr>
          </a:p>
          <a:p>
            <a:pPr indent="0" lvl="0" marL="0" rtl="0" algn="l">
              <a:spcBef>
                <a:spcPts val="0"/>
              </a:spcBef>
              <a:spcAft>
                <a:spcPts val="0"/>
              </a:spcAft>
              <a:buNone/>
            </a:pPr>
            <a:r>
              <a:rPr b="1" lang="en" sz="3900">
                <a:solidFill>
                  <a:schemeClr val="dk2"/>
                </a:solidFill>
                <a:latin typeface="Overpass"/>
                <a:ea typeface="Overpass"/>
                <a:cs typeface="Overpass"/>
                <a:sym typeface="Overpass"/>
              </a:rPr>
              <a:t>School</a:t>
            </a:r>
            <a:endParaRPr b="1" sz="3900">
              <a:solidFill>
                <a:schemeClr val="dk2"/>
              </a:solidFill>
              <a:latin typeface="Overpass"/>
              <a:ea typeface="Overpass"/>
              <a:cs typeface="Overpass"/>
              <a:sym typeface="Overpass"/>
            </a:endParaRPr>
          </a:p>
        </p:txBody>
      </p:sp>
      <p:sp>
        <p:nvSpPr>
          <p:cNvPr id="5169" name="Google Shape;5169;p107"/>
          <p:cNvSpPr txBox="1"/>
          <p:nvPr>
            <p:ph idx="4294967295" type="ctrTitle"/>
          </p:nvPr>
        </p:nvSpPr>
        <p:spPr>
          <a:xfrm>
            <a:off x="59075" y="2744850"/>
            <a:ext cx="9036600" cy="1062600"/>
          </a:xfrm>
          <a:prstGeom prst="rect">
            <a:avLst/>
          </a:prstGeom>
          <a:effectLst>
            <a:outerShdw blurRad="57150" rotWithShape="0" algn="bl" dir="13500000" dist="123825">
              <a:srgbClr val="999999">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5500"/>
              <a:t>Welcome to Kindergarten!</a:t>
            </a:r>
            <a:endParaRPr sz="55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8" name="Shape 5248"/>
        <p:cNvGrpSpPr/>
        <p:nvPr/>
      </p:nvGrpSpPr>
      <p:grpSpPr>
        <a:xfrm>
          <a:off x="0" y="0"/>
          <a:ext cx="0" cy="0"/>
          <a:chOff x="0" y="0"/>
          <a:chExt cx="0" cy="0"/>
        </a:xfrm>
      </p:grpSpPr>
      <p:sp>
        <p:nvSpPr>
          <p:cNvPr id="5249" name="Google Shape;5249;p116"/>
          <p:cNvSpPr txBox="1"/>
          <p:nvPr>
            <p:ph idx="21" type="ctrTitle"/>
          </p:nvPr>
        </p:nvSpPr>
        <p:spPr>
          <a:xfrm>
            <a:off x="720000" y="342524"/>
            <a:ext cx="7704000" cy="57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K-2 ELA Core Instruction</a:t>
            </a:r>
            <a:endParaRPr/>
          </a:p>
        </p:txBody>
      </p:sp>
      <p:pic>
        <p:nvPicPr>
          <p:cNvPr id="5250" name="Google Shape;5250;p116"/>
          <p:cNvPicPr preferRelativeResize="0"/>
          <p:nvPr/>
        </p:nvPicPr>
        <p:blipFill>
          <a:blip r:embed="rId3">
            <a:alphaModFix amt="64000"/>
          </a:blip>
          <a:stretch>
            <a:fillRect/>
          </a:stretch>
        </p:blipFill>
        <p:spPr>
          <a:xfrm>
            <a:off x="3277382" y="2076047"/>
            <a:ext cx="842174" cy="708408"/>
          </a:xfrm>
          <a:prstGeom prst="rect">
            <a:avLst/>
          </a:prstGeom>
          <a:noFill/>
          <a:ln>
            <a:noFill/>
          </a:ln>
        </p:spPr>
      </p:pic>
      <p:pic>
        <p:nvPicPr>
          <p:cNvPr id="5251" name="Google Shape;5251;p116"/>
          <p:cNvPicPr preferRelativeResize="0"/>
          <p:nvPr/>
        </p:nvPicPr>
        <p:blipFill>
          <a:blip r:embed="rId4">
            <a:alphaModFix amt="82000"/>
          </a:blip>
          <a:stretch>
            <a:fillRect/>
          </a:stretch>
        </p:blipFill>
        <p:spPr>
          <a:xfrm>
            <a:off x="759925" y="2076047"/>
            <a:ext cx="842174" cy="708408"/>
          </a:xfrm>
          <a:prstGeom prst="rect">
            <a:avLst/>
          </a:prstGeom>
          <a:noFill/>
          <a:ln>
            <a:noFill/>
          </a:ln>
        </p:spPr>
      </p:pic>
      <p:pic>
        <p:nvPicPr>
          <p:cNvPr id="5252" name="Google Shape;5252;p116"/>
          <p:cNvPicPr preferRelativeResize="0"/>
          <p:nvPr/>
        </p:nvPicPr>
        <p:blipFill>
          <a:blip r:embed="rId4">
            <a:alphaModFix amt="82000"/>
          </a:blip>
          <a:stretch>
            <a:fillRect/>
          </a:stretch>
        </p:blipFill>
        <p:spPr>
          <a:xfrm>
            <a:off x="5794847" y="2145872"/>
            <a:ext cx="842174" cy="708408"/>
          </a:xfrm>
          <a:prstGeom prst="rect">
            <a:avLst/>
          </a:prstGeom>
          <a:noFill/>
          <a:ln>
            <a:noFill/>
          </a:ln>
        </p:spPr>
      </p:pic>
      <p:pic>
        <p:nvPicPr>
          <p:cNvPr id="5253" name="Google Shape;5253;p116"/>
          <p:cNvPicPr preferRelativeResize="0"/>
          <p:nvPr/>
        </p:nvPicPr>
        <p:blipFill>
          <a:blip r:embed="rId3">
            <a:alphaModFix amt="64000"/>
          </a:blip>
          <a:stretch>
            <a:fillRect/>
          </a:stretch>
        </p:blipFill>
        <p:spPr>
          <a:xfrm>
            <a:off x="711725" y="1140797"/>
            <a:ext cx="842174" cy="708408"/>
          </a:xfrm>
          <a:prstGeom prst="rect">
            <a:avLst/>
          </a:prstGeom>
          <a:noFill/>
          <a:ln>
            <a:noFill/>
          </a:ln>
        </p:spPr>
      </p:pic>
      <p:pic>
        <p:nvPicPr>
          <p:cNvPr id="5254" name="Google Shape;5254;p116"/>
          <p:cNvPicPr preferRelativeResize="0"/>
          <p:nvPr/>
        </p:nvPicPr>
        <p:blipFill>
          <a:blip r:embed="rId3">
            <a:alphaModFix amt="64000"/>
          </a:blip>
          <a:stretch>
            <a:fillRect/>
          </a:stretch>
        </p:blipFill>
        <p:spPr>
          <a:xfrm>
            <a:off x="5822959" y="1140800"/>
            <a:ext cx="842174" cy="708400"/>
          </a:xfrm>
          <a:prstGeom prst="rect">
            <a:avLst/>
          </a:prstGeom>
          <a:noFill/>
          <a:ln>
            <a:noFill/>
          </a:ln>
        </p:spPr>
      </p:pic>
      <p:pic>
        <p:nvPicPr>
          <p:cNvPr id="5255" name="Google Shape;5255;p116"/>
          <p:cNvPicPr preferRelativeResize="0"/>
          <p:nvPr/>
        </p:nvPicPr>
        <p:blipFill>
          <a:blip r:embed="rId4">
            <a:alphaModFix amt="82000"/>
          </a:blip>
          <a:stretch>
            <a:fillRect/>
          </a:stretch>
        </p:blipFill>
        <p:spPr>
          <a:xfrm>
            <a:off x="3330059" y="1140797"/>
            <a:ext cx="842174" cy="708408"/>
          </a:xfrm>
          <a:prstGeom prst="rect">
            <a:avLst/>
          </a:prstGeom>
          <a:noFill/>
          <a:ln>
            <a:noFill/>
          </a:ln>
        </p:spPr>
      </p:pic>
      <p:sp>
        <p:nvSpPr>
          <p:cNvPr id="5256" name="Google Shape;5256;p116"/>
          <p:cNvSpPr txBox="1"/>
          <p:nvPr>
            <p:ph type="title"/>
          </p:nvPr>
        </p:nvSpPr>
        <p:spPr>
          <a:xfrm>
            <a:off x="3180081" y="2206651"/>
            <a:ext cx="10368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05</a:t>
            </a:r>
            <a:endParaRPr/>
          </a:p>
        </p:txBody>
      </p:sp>
      <p:sp>
        <p:nvSpPr>
          <p:cNvPr id="5257" name="Google Shape;5257;p116"/>
          <p:cNvSpPr txBox="1"/>
          <p:nvPr>
            <p:ph idx="2" type="title"/>
          </p:nvPr>
        </p:nvSpPr>
        <p:spPr>
          <a:xfrm>
            <a:off x="5697518" y="2206651"/>
            <a:ext cx="10368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06</a:t>
            </a:r>
            <a:endParaRPr/>
          </a:p>
        </p:txBody>
      </p:sp>
      <p:sp>
        <p:nvSpPr>
          <p:cNvPr id="5258" name="Google Shape;5258;p116"/>
          <p:cNvSpPr txBox="1"/>
          <p:nvPr>
            <p:ph idx="3" type="title"/>
          </p:nvPr>
        </p:nvSpPr>
        <p:spPr>
          <a:xfrm>
            <a:off x="5697526" y="1270000"/>
            <a:ext cx="10368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5259" name="Google Shape;5259;p116"/>
          <p:cNvSpPr txBox="1"/>
          <p:nvPr>
            <p:ph idx="4" type="title"/>
          </p:nvPr>
        </p:nvSpPr>
        <p:spPr>
          <a:xfrm>
            <a:off x="662620" y="2206651"/>
            <a:ext cx="10368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04</a:t>
            </a:r>
            <a:endParaRPr/>
          </a:p>
        </p:txBody>
      </p:sp>
      <p:sp>
        <p:nvSpPr>
          <p:cNvPr id="5260" name="Google Shape;5260;p116"/>
          <p:cNvSpPr txBox="1"/>
          <p:nvPr>
            <p:ph idx="5" type="title"/>
          </p:nvPr>
        </p:nvSpPr>
        <p:spPr>
          <a:xfrm>
            <a:off x="642532" y="1206100"/>
            <a:ext cx="10368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5261" name="Google Shape;5261;p116"/>
          <p:cNvSpPr txBox="1"/>
          <p:nvPr>
            <p:ph idx="6" type="title"/>
          </p:nvPr>
        </p:nvSpPr>
        <p:spPr>
          <a:xfrm>
            <a:off x="3170031" y="1206100"/>
            <a:ext cx="10368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5262" name="Google Shape;5262;p116"/>
          <p:cNvSpPr txBox="1"/>
          <p:nvPr>
            <p:ph idx="7" type="ctrTitle"/>
          </p:nvPr>
        </p:nvSpPr>
        <p:spPr>
          <a:xfrm>
            <a:off x="4155648" y="2446275"/>
            <a:ext cx="1821000" cy="4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Content-Rich, High Quality Read Alouds </a:t>
            </a:r>
            <a:endParaRPr/>
          </a:p>
        </p:txBody>
      </p:sp>
      <p:sp>
        <p:nvSpPr>
          <p:cNvPr id="5263" name="Google Shape;5263;p116"/>
          <p:cNvSpPr txBox="1"/>
          <p:nvPr>
            <p:ph idx="8" type="ctrTitle"/>
          </p:nvPr>
        </p:nvSpPr>
        <p:spPr>
          <a:xfrm>
            <a:off x="6688631" y="2334450"/>
            <a:ext cx="1821000" cy="4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Integrated Writing</a:t>
            </a:r>
            <a:endParaRPr/>
          </a:p>
        </p:txBody>
      </p:sp>
      <p:sp>
        <p:nvSpPr>
          <p:cNvPr id="5264" name="Google Shape;5264;p116"/>
          <p:cNvSpPr txBox="1"/>
          <p:nvPr>
            <p:ph idx="13" type="ctrTitle"/>
          </p:nvPr>
        </p:nvSpPr>
        <p:spPr>
          <a:xfrm>
            <a:off x="6688625" y="1399200"/>
            <a:ext cx="1821000" cy="4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Systematic &amp; Explicit Phonics</a:t>
            </a:r>
            <a:endParaRPr/>
          </a:p>
        </p:txBody>
      </p:sp>
      <p:sp>
        <p:nvSpPr>
          <p:cNvPr id="5265" name="Google Shape;5265;p116"/>
          <p:cNvSpPr txBox="1"/>
          <p:nvPr>
            <p:ph idx="15" type="ctrTitle"/>
          </p:nvPr>
        </p:nvSpPr>
        <p:spPr>
          <a:xfrm>
            <a:off x="1622668" y="2446275"/>
            <a:ext cx="1821000" cy="4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Speaking &amp; Listening Comprehension</a:t>
            </a:r>
            <a:endParaRPr/>
          </a:p>
        </p:txBody>
      </p:sp>
      <p:sp>
        <p:nvSpPr>
          <p:cNvPr id="5266" name="Google Shape;5266;p116"/>
          <p:cNvSpPr txBox="1"/>
          <p:nvPr>
            <p:ph idx="17" type="ctrTitle"/>
          </p:nvPr>
        </p:nvSpPr>
        <p:spPr>
          <a:xfrm>
            <a:off x="1622668" y="1399200"/>
            <a:ext cx="1821000" cy="4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Phonological Awareness</a:t>
            </a:r>
            <a:endParaRPr/>
          </a:p>
        </p:txBody>
      </p:sp>
      <p:sp>
        <p:nvSpPr>
          <p:cNvPr id="5267" name="Google Shape;5267;p116"/>
          <p:cNvSpPr txBox="1"/>
          <p:nvPr>
            <p:ph idx="19" type="ctrTitle"/>
          </p:nvPr>
        </p:nvSpPr>
        <p:spPr>
          <a:xfrm>
            <a:off x="4155656" y="1333900"/>
            <a:ext cx="1821000" cy="4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Handwriting</a:t>
            </a:r>
            <a:endParaRPr/>
          </a:p>
        </p:txBody>
      </p:sp>
      <p:pic>
        <p:nvPicPr>
          <p:cNvPr id="5268" name="Google Shape;5268;p116"/>
          <p:cNvPicPr preferRelativeResize="0"/>
          <p:nvPr/>
        </p:nvPicPr>
        <p:blipFill>
          <a:blip r:embed="rId5">
            <a:alphaModFix/>
          </a:blip>
          <a:stretch>
            <a:fillRect/>
          </a:stretch>
        </p:blipFill>
        <p:spPr>
          <a:xfrm>
            <a:off x="101825" y="3385350"/>
            <a:ext cx="2118212" cy="1282650"/>
          </a:xfrm>
          <a:prstGeom prst="rect">
            <a:avLst/>
          </a:prstGeom>
          <a:noFill/>
          <a:ln cap="flat" cmpd="sng" w="19050">
            <a:solidFill>
              <a:schemeClr val="dk2"/>
            </a:solidFill>
            <a:prstDash val="solid"/>
            <a:round/>
            <a:headEnd len="sm" w="sm" type="none"/>
            <a:tailEnd len="sm" w="sm" type="none"/>
          </a:ln>
        </p:spPr>
      </p:pic>
      <p:pic>
        <p:nvPicPr>
          <p:cNvPr id="5269" name="Google Shape;5269;p116"/>
          <p:cNvPicPr preferRelativeResize="0"/>
          <p:nvPr/>
        </p:nvPicPr>
        <p:blipFill>
          <a:blip r:embed="rId6">
            <a:alphaModFix/>
          </a:blip>
          <a:stretch>
            <a:fillRect/>
          </a:stretch>
        </p:blipFill>
        <p:spPr>
          <a:xfrm>
            <a:off x="4492750" y="3331800"/>
            <a:ext cx="1604850" cy="1389750"/>
          </a:xfrm>
          <a:prstGeom prst="rect">
            <a:avLst/>
          </a:prstGeom>
          <a:noFill/>
          <a:ln>
            <a:noFill/>
          </a:ln>
        </p:spPr>
      </p:pic>
      <p:pic>
        <p:nvPicPr>
          <p:cNvPr id="5270" name="Google Shape;5270;p116"/>
          <p:cNvPicPr preferRelativeResize="0"/>
          <p:nvPr/>
        </p:nvPicPr>
        <p:blipFill>
          <a:blip r:embed="rId7">
            <a:alphaModFix/>
          </a:blip>
          <a:stretch>
            <a:fillRect/>
          </a:stretch>
        </p:blipFill>
        <p:spPr>
          <a:xfrm>
            <a:off x="2375238" y="3471987"/>
            <a:ext cx="2117514" cy="996740"/>
          </a:xfrm>
          <a:prstGeom prst="rect">
            <a:avLst/>
          </a:prstGeom>
          <a:noFill/>
          <a:ln>
            <a:noFill/>
          </a:ln>
        </p:spPr>
      </p:pic>
      <p:sp>
        <p:nvSpPr>
          <p:cNvPr id="5271" name="Google Shape;5271;p116"/>
          <p:cNvSpPr/>
          <p:nvPr/>
        </p:nvSpPr>
        <p:spPr>
          <a:xfrm>
            <a:off x="2303125" y="3227150"/>
            <a:ext cx="3861900" cy="1663200"/>
          </a:xfrm>
          <a:prstGeom prst="rect">
            <a:avLst/>
          </a:prstGeom>
          <a:noFill/>
          <a:ln cap="flat" cmpd="sng" w="19050">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5272" name="Google Shape;5272;p116"/>
          <p:cNvPicPr preferRelativeResize="0"/>
          <p:nvPr/>
        </p:nvPicPr>
        <p:blipFill>
          <a:blip r:embed="rId8">
            <a:alphaModFix/>
          </a:blip>
          <a:stretch>
            <a:fillRect/>
          </a:stretch>
        </p:blipFill>
        <p:spPr>
          <a:xfrm>
            <a:off x="6304375" y="3102208"/>
            <a:ext cx="2117500" cy="649817"/>
          </a:xfrm>
          <a:prstGeom prst="rect">
            <a:avLst/>
          </a:prstGeom>
          <a:noFill/>
          <a:ln>
            <a:noFill/>
          </a:ln>
        </p:spPr>
      </p:pic>
      <p:pic>
        <p:nvPicPr>
          <p:cNvPr id="5273" name="Google Shape;5273;p116"/>
          <p:cNvPicPr preferRelativeResize="0"/>
          <p:nvPr/>
        </p:nvPicPr>
        <p:blipFill>
          <a:blip r:embed="rId9">
            <a:alphaModFix/>
          </a:blip>
          <a:stretch>
            <a:fillRect/>
          </a:stretch>
        </p:blipFill>
        <p:spPr>
          <a:xfrm>
            <a:off x="6855263" y="3844275"/>
            <a:ext cx="1182915" cy="1167750"/>
          </a:xfrm>
          <a:prstGeom prst="rect">
            <a:avLst/>
          </a:prstGeom>
          <a:noFill/>
          <a:ln>
            <a:noFill/>
          </a:ln>
        </p:spPr>
      </p:pic>
      <p:sp>
        <p:nvSpPr>
          <p:cNvPr id="5274" name="Google Shape;5274;p116"/>
          <p:cNvSpPr/>
          <p:nvPr/>
        </p:nvSpPr>
        <p:spPr>
          <a:xfrm>
            <a:off x="6239925" y="2973200"/>
            <a:ext cx="2284200" cy="2110200"/>
          </a:xfrm>
          <a:prstGeom prst="rect">
            <a:avLst/>
          </a:prstGeom>
          <a:noFill/>
          <a:ln cap="flat" cmpd="sng" w="19050">
            <a:solidFill>
              <a:srgbClr val="11111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8" name="Shape 5278"/>
        <p:cNvGrpSpPr/>
        <p:nvPr/>
      </p:nvGrpSpPr>
      <p:grpSpPr>
        <a:xfrm>
          <a:off x="0" y="0"/>
          <a:ext cx="0" cy="0"/>
          <a:chOff x="0" y="0"/>
          <a:chExt cx="0" cy="0"/>
        </a:xfrm>
      </p:grpSpPr>
      <p:sp>
        <p:nvSpPr>
          <p:cNvPr id="5279" name="Google Shape;5279;p117"/>
          <p:cNvSpPr txBox="1"/>
          <p:nvPr/>
        </p:nvSpPr>
        <p:spPr>
          <a:xfrm>
            <a:off x="452425" y="557938"/>
            <a:ext cx="4746000" cy="443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800">
              <a:solidFill>
                <a:srgbClr val="5E696C"/>
              </a:solidFill>
              <a:latin typeface="Overpass"/>
              <a:ea typeface="Overpass"/>
              <a:cs typeface="Overpass"/>
              <a:sym typeface="Overpass"/>
            </a:endParaRPr>
          </a:p>
          <a:p>
            <a:pPr indent="-374650" lvl="0" marL="457200" rtl="0" algn="l">
              <a:lnSpc>
                <a:spcPct val="115000"/>
              </a:lnSpc>
              <a:spcBef>
                <a:spcPts val="1200"/>
              </a:spcBef>
              <a:spcAft>
                <a:spcPts val="0"/>
              </a:spcAft>
              <a:buClr>
                <a:srgbClr val="3D85C6"/>
              </a:buClr>
              <a:buSzPts val="2300"/>
              <a:buFont typeface="Overpass"/>
              <a:buChar char="●"/>
            </a:pPr>
            <a:r>
              <a:rPr b="1" lang="en" sz="2300">
                <a:solidFill>
                  <a:srgbClr val="3D85C6"/>
                </a:solidFill>
                <a:latin typeface="Overpass"/>
                <a:ea typeface="Overpass"/>
                <a:cs typeface="Overpass"/>
                <a:sym typeface="Overpass"/>
              </a:rPr>
              <a:t>Our Kindergarten math curriculum is a</a:t>
            </a:r>
            <a:r>
              <a:rPr b="1" lang="en" sz="2300">
                <a:solidFill>
                  <a:srgbClr val="3D85C6"/>
                </a:solidFill>
                <a:latin typeface="Overpass"/>
                <a:ea typeface="Overpass"/>
                <a:cs typeface="Overpass"/>
                <a:sym typeface="Overpass"/>
              </a:rPr>
              <a:t>ligned with Virginia Standards of Learning (SOLs).</a:t>
            </a:r>
            <a:endParaRPr b="1" sz="2300">
              <a:solidFill>
                <a:srgbClr val="3D85C6"/>
              </a:solidFill>
              <a:latin typeface="Overpass"/>
              <a:ea typeface="Overpass"/>
              <a:cs typeface="Overpass"/>
              <a:sym typeface="Overpass"/>
            </a:endParaRPr>
          </a:p>
          <a:p>
            <a:pPr indent="0" lvl="0" marL="0" rtl="0" algn="l">
              <a:lnSpc>
                <a:spcPct val="100000"/>
              </a:lnSpc>
              <a:spcBef>
                <a:spcPts val="1200"/>
              </a:spcBef>
              <a:spcAft>
                <a:spcPts val="0"/>
              </a:spcAft>
              <a:buNone/>
            </a:pPr>
            <a:r>
              <a:t/>
            </a:r>
            <a:endParaRPr b="1" sz="2300">
              <a:solidFill>
                <a:srgbClr val="3D85C6"/>
              </a:solidFill>
              <a:latin typeface="Overpass"/>
              <a:ea typeface="Overpass"/>
              <a:cs typeface="Overpass"/>
              <a:sym typeface="Overpass"/>
            </a:endParaRPr>
          </a:p>
          <a:p>
            <a:pPr indent="-374650" lvl="0" marL="457200" rtl="0" algn="l">
              <a:lnSpc>
                <a:spcPct val="115000"/>
              </a:lnSpc>
              <a:spcBef>
                <a:spcPts val="0"/>
              </a:spcBef>
              <a:spcAft>
                <a:spcPts val="0"/>
              </a:spcAft>
              <a:buClr>
                <a:srgbClr val="3D85C6"/>
              </a:buClr>
              <a:buSzPts val="2300"/>
              <a:buFont typeface="Overpass"/>
              <a:buChar char="●"/>
            </a:pPr>
            <a:r>
              <a:rPr b="1" lang="en" sz="2300">
                <a:solidFill>
                  <a:srgbClr val="3D85C6"/>
                </a:solidFill>
                <a:latin typeface="Overpass"/>
                <a:ea typeface="Overpass"/>
                <a:cs typeface="Overpass"/>
                <a:sym typeface="Overpass"/>
              </a:rPr>
              <a:t>Students use a variety of hands-on materials and have a consumable workbook as an added learning support.</a:t>
            </a:r>
            <a:endParaRPr b="1" sz="2300">
              <a:solidFill>
                <a:srgbClr val="3D85C6"/>
              </a:solidFill>
              <a:latin typeface="Overpass"/>
              <a:ea typeface="Overpass"/>
              <a:cs typeface="Overpass"/>
              <a:sym typeface="Overpass"/>
            </a:endParaRPr>
          </a:p>
          <a:p>
            <a:pPr indent="0" lvl="0" marL="0" rtl="0" algn="l">
              <a:lnSpc>
                <a:spcPct val="115000"/>
              </a:lnSpc>
              <a:spcBef>
                <a:spcPts val="1200"/>
              </a:spcBef>
              <a:spcAft>
                <a:spcPts val="0"/>
              </a:spcAft>
              <a:buNone/>
            </a:pPr>
            <a:r>
              <a:t/>
            </a:r>
            <a:endParaRPr b="1" sz="2500">
              <a:solidFill>
                <a:srgbClr val="5E696C"/>
              </a:solidFill>
              <a:latin typeface="Sanchez"/>
              <a:ea typeface="Sanchez"/>
              <a:cs typeface="Sanchez"/>
              <a:sym typeface="Sanchez"/>
            </a:endParaRPr>
          </a:p>
          <a:p>
            <a:pPr indent="0" lvl="0" marL="0" rtl="0" algn="l">
              <a:lnSpc>
                <a:spcPct val="115000"/>
              </a:lnSpc>
              <a:spcBef>
                <a:spcPts val="0"/>
              </a:spcBef>
              <a:spcAft>
                <a:spcPts val="0"/>
              </a:spcAft>
              <a:buNone/>
            </a:pPr>
            <a:r>
              <a:t/>
            </a:r>
            <a:endParaRPr b="1" sz="2500">
              <a:solidFill>
                <a:srgbClr val="5E696C"/>
              </a:solidFill>
              <a:latin typeface="Sanchez"/>
              <a:ea typeface="Sanchez"/>
              <a:cs typeface="Sanchez"/>
              <a:sym typeface="Sanchez"/>
            </a:endParaRPr>
          </a:p>
          <a:p>
            <a:pPr indent="0" lvl="0" marL="0" rtl="0" algn="l">
              <a:lnSpc>
                <a:spcPct val="115000"/>
              </a:lnSpc>
              <a:spcBef>
                <a:spcPts val="1600"/>
              </a:spcBef>
              <a:spcAft>
                <a:spcPts val="0"/>
              </a:spcAft>
              <a:buNone/>
            </a:pPr>
            <a:r>
              <a:t/>
            </a:r>
            <a:endParaRPr b="1" sz="2500">
              <a:solidFill>
                <a:srgbClr val="5E696C"/>
              </a:solidFill>
              <a:latin typeface="Sanchez"/>
              <a:ea typeface="Sanchez"/>
              <a:cs typeface="Sanchez"/>
              <a:sym typeface="Sanchez"/>
            </a:endParaRPr>
          </a:p>
          <a:p>
            <a:pPr indent="0" lvl="0" marL="457200" rtl="0" algn="l">
              <a:lnSpc>
                <a:spcPct val="115000"/>
              </a:lnSpc>
              <a:spcBef>
                <a:spcPts val="1600"/>
              </a:spcBef>
              <a:spcAft>
                <a:spcPts val="0"/>
              </a:spcAft>
              <a:buNone/>
            </a:pPr>
            <a:r>
              <a:t/>
            </a:r>
            <a:endParaRPr b="1" sz="1700">
              <a:solidFill>
                <a:srgbClr val="0000FF"/>
              </a:solidFill>
            </a:endParaRPr>
          </a:p>
          <a:p>
            <a:pPr indent="0" lvl="0" marL="0" rtl="0" algn="l">
              <a:lnSpc>
                <a:spcPct val="115000"/>
              </a:lnSpc>
              <a:spcBef>
                <a:spcPts val="1200"/>
              </a:spcBef>
              <a:spcAft>
                <a:spcPts val="1600"/>
              </a:spcAft>
              <a:buNone/>
            </a:pPr>
            <a:r>
              <a:t/>
            </a:r>
            <a:endParaRPr b="1" sz="2500">
              <a:solidFill>
                <a:srgbClr val="5E696C"/>
              </a:solidFill>
              <a:latin typeface="Sanchez"/>
              <a:ea typeface="Sanchez"/>
              <a:cs typeface="Sanchez"/>
              <a:sym typeface="Sanchez"/>
            </a:endParaRPr>
          </a:p>
        </p:txBody>
      </p:sp>
      <p:sp>
        <p:nvSpPr>
          <p:cNvPr id="5280" name="Google Shape;5280;p117"/>
          <p:cNvSpPr txBox="1"/>
          <p:nvPr/>
        </p:nvSpPr>
        <p:spPr>
          <a:xfrm>
            <a:off x="12" y="79525"/>
            <a:ext cx="8892300" cy="1105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073763"/>
                </a:solidFill>
                <a:latin typeface="Overpass Black"/>
                <a:ea typeface="Overpass Black"/>
                <a:cs typeface="Overpass Black"/>
                <a:sym typeface="Overpass Black"/>
              </a:rPr>
              <a:t>Mathematics</a:t>
            </a:r>
            <a:endParaRPr sz="3000">
              <a:solidFill>
                <a:srgbClr val="073763"/>
              </a:solidFill>
              <a:latin typeface="Overpass Black"/>
              <a:ea typeface="Overpass Black"/>
              <a:cs typeface="Overpass Black"/>
              <a:sym typeface="Overpass Black"/>
            </a:endParaRPr>
          </a:p>
          <a:p>
            <a:pPr indent="0" lvl="0" marL="0" rtl="0" algn="ctr">
              <a:spcBef>
                <a:spcPts val="0"/>
              </a:spcBef>
              <a:spcAft>
                <a:spcPts val="0"/>
              </a:spcAft>
              <a:buNone/>
            </a:pPr>
            <a:r>
              <a:rPr lang="en" sz="2300">
                <a:solidFill>
                  <a:srgbClr val="073763"/>
                </a:solidFill>
                <a:latin typeface="Overpass Black"/>
                <a:ea typeface="Overpass Black"/>
                <a:cs typeface="Overpass Black"/>
                <a:sym typeface="Overpass Black"/>
              </a:rPr>
              <a:t>Supporting</a:t>
            </a:r>
            <a:r>
              <a:rPr lang="en" sz="2300">
                <a:solidFill>
                  <a:srgbClr val="073763"/>
                </a:solidFill>
                <a:latin typeface="Overpass Black"/>
                <a:ea typeface="Overpass Black"/>
                <a:cs typeface="Overpass Black"/>
                <a:sym typeface="Overpass Black"/>
              </a:rPr>
              <a:t> Your Child’s Learning in </a:t>
            </a:r>
            <a:r>
              <a:rPr lang="en" sz="2300">
                <a:solidFill>
                  <a:srgbClr val="073763"/>
                </a:solidFill>
                <a:latin typeface="Overpass Black"/>
                <a:ea typeface="Overpass Black"/>
                <a:cs typeface="Overpass Black"/>
                <a:sym typeface="Overpass Black"/>
              </a:rPr>
              <a:t>Kindergarten</a:t>
            </a:r>
            <a:r>
              <a:rPr lang="en" sz="2300">
                <a:solidFill>
                  <a:srgbClr val="073763"/>
                </a:solidFill>
                <a:latin typeface="Overpass Black"/>
                <a:ea typeface="Overpass Black"/>
                <a:cs typeface="Overpass Black"/>
                <a:sym typeface="Overpass Black"/>
              </a:rPr>
              <a:t>!</a:t>
            </a:r>
            <a:endParaRPr sz="2300">
              <a:solidFill>
                <a:srgbClr val="073763"/>
              </a:solidFill>
              <a:latin typeface="Overpass Black"/>
              <a:ea typeface="Overpass Black"/>
              <a:cs typeface="Overpass Black"/>
              <a:sym typeface="Overpass Black"/>
            </a:endParaRPr>
          </a:p>
          <a:p>
            <a:pPr indent="0" lvl="0" marL="0" rtl="0" algn="ctr">
              <a:spcBef>
                <a:spcPts val="0"/>
              </a:spcBef>
              <a:spcAft>
                <a:spcPts val="0"/>
              </a:spcAft>
              <a:buNone/>
            </a:pPr>
            <a:r>
              <a:t/>
            </a:r>
            <a:endParaRPr sz="2000">
              <a:solidFill>
                <a:srgbClr val="073763"/>
              </a:solidFill>
              <a:latin typeface="Overpass Black"/>
              <a:ea typeface="Overpass Black"/>
              <a:cs typeface="Overpass Black"/>
              <a:sym typeface="Overpass Black"/>
            </a:endParaRPr>
          </a:p>
        </p:txBody>
      </p:sp>
      <p:pic>
        <p:nvPicPr>
          <p:cNvPr id="5281" name="Google Shape;5281;p117"/>
          <p:cNvPicPr preferRelativeResize="0"/>
          <p:nvPr/>
        </p:nvPicPr>
        <p:blipFill rotWithShape="1">
          <a:blip r:embed="rId3">
            <a:alphaModFix/>
          </a:blip>
          <a:srcRect b="0" l="15335" r="15584" t="0"/>
          <a:stretch/>
        </p:blipFill>
        <p:spPr>
          <a:xfrm>
            <a:off x="5127000" y="1005263"/>
            <a:ext cx="3673925" cy="35390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5" name="Shape 5285"/>
        <p:cNvGrpSpPr/>
        <p:nvPr/>
      </p:nvGrpSpPr>
      <p:grpSpPr>
        <a:xfrm>
          <a:off x="0" y="0"/>
          <a:ext cx="0" cy="0"/>
          <a:chOff x="0" y="0"/>
          <a:chExt cx="0" cy="0"/>
        </a:xfrm>
      </p:grpSpPr>
      <p:sp>
        <p:nvSpPr>
          <p:cNvPr id="5286" name="Google Shape;5286;p118"/>
          <p:cNvSpPr txBox="1"/>
          <p:nvPr>
            <p:ph idx="1" type="body"/>
          </p:nvPr>
        </p:nvSpPr>
        <p:spPr>
          <a:xfrm>
            <a:off x="720900" y="1700325"/>
            <a:ext cx="4139100" cy="3202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2500">
              <a:solidFill>
                <a:srgbClr val="5E696C"/>
              </a:solidFill>
              <a:latin typeface="Sanchez"/>
              <a:ea typeface="Sanchez"/>
              <a:cs typeface="Sanchez"/>
              <a:sym typeface="Sanchez"/>
            </a:endParaRPr>
          </a:p>
          <a:p>
            <a:pPr indent="0" lvl="0" marL="0" rtl="0" algn="l">
              <a:lnSpc>
                <a:spcPct val="115000"/>
              </a:lnSpc>
              <a:spcBef>
                <a:spcPts val="0"/>
              </a:spcBef>
              <a:spcAft>
                <a:spcPts val="0"/>
              </a:spcAft>
              <a:buNone/>
            </a:pPr>
            <a:r>
              <a:t/>
            </a:r>
            <a:endParaRPr b="1" sz="2500">
              <a:solidFill>
                <a:srgbClr val="5E696C"/>
              </a:solidFill>
              <a:latin typeface="Sanchez"/>
              <a:ea typeface="Sanchez"/>
              <a:cs typeface="Sanchez"/>
              <a:sym typeface="Sanchez"/>
            </a:endParaRPr>
          </a:p>
          <a:p>
            <a:pPr indent="0" lvl="0" marL="457200" rtl="0" algn="l">
              <a:lnSpc>
                <a:spcPct val="115000"/>
              </a:lnSpc>
              <a:spcBef>
                <a:spcPts val="0"/>
              </a:spcBef>
              <a:spcAft>
                <a:spcPts val="0"/>
              </a:spcAft>
              <a:buNone/>
            </a:pPr>
            <a:r>
              <a:t/>
            </a:r>
            <a:endParaRPr b="1" sz="1700">
              <a:solidFill>
                <a:srgbClr val="0000FF"/>
              </a:solidFill>
              <a:latin typeface="Arial"/>
              <a:ea typeface="Arial"/>
              <a:cs typeface="Arial"/>
              <a:sym typeface="Arial"/>
            </a:endParaRPr>
          </a:p>
          <a:p>
            <a:pPr indent="0" lvl="0" marL="457200" rtl="0" algn="l">
              <a:lnSpc>
                <a:spcPct val="115000"/>
              </a:lnSpc>
              <a:spcBef>
                <a:spcPts val="1200"/>
              </a:spcBef>
              <a:spcAft>
                <a:spcPts val="0"/>
              </a:spcAft>
              <a:buNone/>
            </a:pPr>
            <a:r>
              <a:t/>
            </a:r>
            <a:endParaRPr b="1" sz="1700">
              <a:solidFill>
                <a:srgbClr val="0000FF"/>
              </a:solidFill>
              <a:latin typeface="Arial"/>
              <a:ea typeface="Arial"/>
              <a:cs typeface="Arial"/>
              <a:sym typeface="Arial"/>
            </a:endParaRPr>
          </a:p>
          <a:p>
            <a:pPr indent="-317500" lvl="0" marL="457200" rtl="0" algn="l">
              <a:lnSpc>
                <a:spcPct val="115000"/>
              </a:lnSpc>
              <a:spcBef>
                <a:spcPts val="1200"/>
              </a:spcBef>
              <a:spcAft>
                <a:spcPts val="0"/>
              </a:spcAft>
              <a:buClr>
                <a:srgbClr val="0000FF"/>
              </a:buClr>
              <a:buSzPts val="1400"/>
              <a:buFont typeface="Arial"/>
              <a:buChar char="●"/>
            </a:pPr>
            <a:r>
              <a:rPr b="1" lang="en" sz="1700">
                <a:solidFill>
                  <a:srgbClr val="0000FF"/>
                </a:solidFill>
                <a:latin typeface="Arial"/>
                <a:ea typeface="Arial"/>
                <a:cs typeface="Arial"/>
                <a:sym typeface="Arial"/>
              </a:rPr>
              <a:t>STEMscopes for K-5 Science </a:t>
            </a:r>
            <a:endParaRPr b="1" sz="1700">
              <a:solidFill>
                <a:srgbClr val="0000FF"/>
              </a:solidFill>
              <a:latin typeface="Arial"/>
              <a:ea typeface="Arial"/>
              <a:cs typeface="Arial"/>
              <a:sym typeface="Arial"/>
            </a:endParaRPr>
          </a:p>
          <a:p>
            <a:pPr indent="-336550" lvl="0" marL="457200" rtl="0" algn="l">
              <a:lnSpc>
                <a:spcPct val="115000"/>
              </a:lnSpc>
              <a:spcBef>
                <a:spcPts val="0"/>
              </a:spcBef>
              <a:spcAft>
                <a:spcPts val="0"/>
              </a:spcAft>
              <a:buClr>
                <a:srgbClr val="0000FF"/>
              </a:buClr>
              <a:buSzPts val="1700"/>
              <a:buFont typeface="Arial"/>
              <a:buChar char="●"/>
            </a:pPr>
            <a:r>
              <a:rPr b="1" lang="en" sz="1700">
                <a:solidFill>
                  <a:srgbClr val="0000FF"/>
                </a:solidFill>
                <a:latin typeface="Arial"/>
                <a:ea typeface="Arial"/>
                <a:cs typeface="Arial"/>
                <a:sym typeface="Arial"/>
              </a:rPr>
              <a:t>Primary Science Resource </a:t>
            </a:r>
            <a:endParaRPr b="1" sz="1700">
              <a:solidFill>
                <a:srgbClr val="0000FF"/>
              </a:solidFill>
              <a:latin typeface="Arial"/>
              <a:ea typeface="Arial"/>
              <a:cs typeface="Arial"/>
              <a:sym typeface="Arial"/>
            </a:endParaRPr>
          </a:p>
          <a:p>
            <a:pPr indent="-317500" lvl="0" marL="457200" rtl="0" algn="l">
              <a:lnSpc>
                <a:spcPct val="115000"/>
              </a:lnSpc>
              <a:spcBef>
                <a:spcPts val="0"/>
              </a:spcBef>
              <a:spcAft>
                <a:spcPts val="0"/>
              </a:spcAft>
              <a:buClr>
                <a:srgbClr val="0000FF"/>
              </a:buClr>
              <a:buSzPts val="1400"/>
              <a:buFont typeface="Arial"/>
              <a:buChar char="●"/>
            </a:pPr>
            <a:r>
              <a:rPr b="1" lang="en" sz="1700">
                <a:solidFill>
                  <a:srgbClr val="0000FF"/>
                </a:solidFill>
                <a:latin typeface="Arial"/>
                <a:ea typeface="Arial"/>
                <a:cs typeface="Arial"/>
                <a:sym typeface="Arial"/>
              </a:rPr>
              <a:t>Aligned with Virginia SOLs </a:t>
            </a:r>
            <a:endParaRPr b="1" sz="1700">
              <a:solidFill>
                <a:srgbClr val="0000FF"/>
              </a:solidFill>
              <a:latin typeface="Arial"/>
              <a:ea typeface="Arial"/>
              <a:cs typeface="Arial"/>
              <a:sym typeface="Arial"/>
            </a:endParaRPr>
          </a:p>
          <a:p>
            <a:pPr indent="0" lvl="0" marL="0" rtl="0" algn="l">
              <a:lnSpc>
                <a:spcPct val="115000"/>
              </a:lnSpc>
              <a:spcBef>
                <a:spcPts val="1200"/>
              </a:spcBef>
              <a:spcAft>
                <a:spcPts val="0"/>
              </a:spcAft>
              <a:buNone/>
            </a:pPr>
            <a:r>
              <a:t/>
            </a:r>
            <a:endParaRPr b="1" sz="2500">
              <a:solidFill>
                <a:srgbClr val="5E696C"/>
              </a:solidFill>
              <a:latin typeface="Sanchez"/>
              <a:ea typeface="Sanchez"/>
              <a:cs typeface="Sanchez"/>
              <a:sym typeface="Sanchez"/>
            </a:endParaRPr>
          </a:p>
          <a:p>
            <a:pPr indent="0" lvl="0" marL="0" rtl="0" algn="l">
              <a:lnSpc>
                <a:spcPct val="115000"/>
              </a:lnSpc>
              <a:spcBef>
                <a:spcPts val="0"/>
              </a:spcBef>
              <a:spcAft>
                <a:spcPts val="0"/>
              </a:spcAft>
              <a:buNone/>
            </a:pPr>
            <a:r>
              <a:t/>
            </a:r>
            <a:endParaRPr b="1" sz="2500">
              <a:solidFill>
                <a:srgbClr val="5E696C"/>
              </a:solidFill>
              <a:latin typeface="Sanchez"/>
              <a:ea typeface="Sanchez"/>
              <a:cs typeface="Sanchez"/>
              <a:sym typeface="Sanchez"/>
            </a:endParaRPr>
          </a:p>
          <a:p>
            <a:pPr indent="0" lvl="0" marL="0" rtl="0" algn="l">
              <a:lnSpc>
                <a:spcPct val="115000"/>
              </a:lnSpc>
              <a:spcBef>
                <a:spcPts val="1600"/>
              </a:spcBef>
              <a:spcAft>
                <a:spcPts val="0"/>
              </a:spcAft>
              <a:buNone/>
            </a:pPr>
            <a:r>
              <a:t/>
            </a:r>
            <a:endParaRPr b="1" sz="2500">
              <a:solidFill>
                <a:srgbClr val="5E696C"/>
              </a:solidFill>
              <a:latin typeface="Sanchez"/>
              <a:ea typeface="Sanchez"/>
              <a:cs typeface="Sanchez"/>
              <a:sym typeface="Sanchez"/>
            </a:endParaRPr>
          </a:p>
          <a:p>
            <a:pPr indent="0" lvl="0" marL="457200" rtl="0" algn="l">
              <a:lnSpc>
                <a:spcPct val="115000"/>
              </a:lnSpc>
              <a:spcBef>
                <a:spcPts val="1600"/>
              </a:spcBef>
              <a:spcAft>
                <a:spcPts val="0"/>
              </a:spcAft>
              <a:buNone/>
            </a:pPr>
            <a:r>
              <a:t/>
            </a:r>
            <a:endParaRPr b="1" sz="1700">
              <a:solidFill>
                <a:srgbClr val="0000FF"/>
              </a:solidFill>
              <a:latin typeface="Arial"/>
              <a:ea typeface="Arial"/>
              <a:cs typeface="Arial"/>
              <a:sym typeface="Arial"/>
            </a:endParaRPr>
          </a:p>
          <a:p>
            <a:pPr indent="0" lvl="0" marL="0" rtl="0" algn="l">
              <a:lnSpc>
                <a:spcPct val="115000"/>
              </a:lnSpc>
              <a:spcBef>
                <a:spcPts val="1200"/>
              </a:spcBef>
              <a:spcAft>
                <a:spcPts val="1600"/>
              </a:spcAft>
              <a:buNone/>
            </a:pPr>
            <a:r>
              <a:t/>
            </a:r>
            <a:endParaRPr b="1" sz="2500">
              <a:solidFill>
                <a:srgbClr val="5E696C"/>
              </a:solidFill>
              <a:latin typeface="Sanchez"/>
              <a:ea typeface="Sanchez"/>
              <a:cs typeface="Sanchez"/>
              <a:sym typeface="Sanchez"/>
            </a:endParaRPr>
          </a:p>
        </p:txBody>
      </p:sp>
      <p:sp>
        <p:nvSpPr>
          <p:cNvPr id="5287" name="Google Shape;5287;p118"/>
          <p:cNvSpPr txBox="1"/>
          <p:nvPr>
            <p:ph type="ctrTitle"/>
          </p:nvPr>
        </p:nvSpPr>
        <p:spPr>
          <a:xfrm>
            <a:off x="736650" y="373025"/>
            <a:ext cx="7878300" cy="97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Science</a:t>
            </a:r>
            <a:endParaRPr/>
          </a:p>
          <a:p>
            <a:pPr indent="0" lvl="0" marL="0" rtl="0" algn="ctr">
              <a:spcBef>
                <a:spcPts val="0"/>
              </a:spcBef>
              <a:spcAft>
                <a:spcPts val="0"/>
              </a:spcAft>
              <a:buNone/>
            </a:pPr>
            <a:r>
              <a:rPr lang="en" sz="2000"/>
              <a:t>All elementary schools have access to two digital resources (access through Clever)</a:t>
            </a:r>
            <a:endParaRPr sz="2000"/>
          </a:p>
        </p:txBody>
      </p:sp>
      <p:pic>
        <p:nvPicPr>
          <p:cNvPr id="5288" name="Google Shape;5288;p118"/>
          <p:cNvPicPr preferRelativeResize="0"/>
          <p:nvPr/>
        </p:nvPicPr>
        <p:blipFill>
          <a:blip r:embed="rId3">
            <a:alphaModFix/>
          </a:blip>
          <a:stretch>
            <a:fillRect/>
          </a:stretch>
        </p:blipFill>
        <p:spPr>
          <a:xfrm>
            <a:off x="736650" y="1920200"/>
            <a:ext cx="3882575" cy="1041200"/>
          </a:xfrm>
          <a:prstGeom prst="rect">
            <a:avLst/>
          </a:prstGeom>
          <a:noFill/>
          <a:ln>
            <a:noFill/>
          </a:ln>
        </p:spPr>
      </p:pic>
      <p:sp>
        <p:nvSpPr>
          <p:cNvPr id="5289" name="Google Shape;5289;p118"/>
          <p:cNvSpPr txBox="1"/>
          <p:nvPr>
            <p:ph idx="1" type="body"/>
          </p:nvPr>
        </p:nvSpPr>
        <p:spPr>
          <a:xfrm>
            <a:off x="5148175" y="1416950"/>
            <a:ext cx="4139100" cy="33297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b="1" sz="2500">
              <a:solidFill>
                <a:srgbClr val="5E696C"/>
              </a:solidFill>
              <a:latin typeface="Sanchez"/>
              <a:ea typeface="Sanchez"/>
              <a:cs typeface="Sanchez"/>
              <a:sym typeface="Sanchez"/>
            </a:endParaRPr>
          </a:p>
          <a:p>
            <a:pPr indent="0" lvl="0" marL="457200" rtl="0" algn="l">
              <a:lnSpc>
                <a:spcPct val="115000"/>
              </a:lnSpc>
              <a:spcBef>
                <a:spcPts val="0"/>
              </a:spcBef>
              <a:spcAft>
                <a:spcPts val="0"/>
              </a:spcAft>
              <a:buNone/>
            </a:pPr>
            <a:r>
              <a:t/>
            </a:r>
            <a:endParaRPr b="1" sz="2500">
              <a:solidFill>
                <a:srgbClr val="5E696C"/>
              </a:solidFill>
              <a:latin typeface="Sanchez"/>
              <a:ea typeface="Sanchez"/>
              <a:cs typeface="Sanchez"/>
              <a:sym typeface="Sanchez"/>
            </a:endParaRPr>
          </a:p>
          <a:p>
            <a:pPr indent="0" lvl="0" marL="0" rtl="0" algn="l">
              <a:lnSpc>
                <a:spcPct val="115000"/>
              </a:lnSpc>
              <a:spcBef>
                <a:spcPts val="0"/>
              </a:spcBef>
              <a:spcAft>
                <a:spcPts val="0"/>
              </a:spcAft>
              <a:buNone/>
            </a:pPr>
            <a:r>
              <a:t/>
            </a:r>
            <a:endParaRPr b="1" sz="2500">
              <a:solidFill>
                <a:srgbClr val="5E696C"/>
              </a:solidFill>
              <a:latin typeface="Sanchez"/>
              <a:ea typeface="Sanchez"/>
              <a:cs typeface="Sanchez"/>
              <a:sym typeface="Sanchez"/>
            </a:endParaRPr>
          </a:p>
          <a:p>
            <a:pPr indent="0" lvl="0" marL="457200" rtl="0" algn="l">
              <a:lnSpc>
                <a:spcPct val="115000"/>
              </a:lnSpc>
              <a:spcBef>
                <a:spcPts val="1600"/>
              </a:spcBef>
              <a:spcAft>
                <a:spcPts val="0"/>
              </a:spcAft>
              <a:buNone/>
            </a:pPr>
            <a:r>
              <a:t/>
            </a:r>
            <a:endParaRPr b="1" sz="1700">
              <a:solidFill>
                <a:srgbClr val="0000FF"/>
              </a:solidFill>
              <a:latin typeface="Arial"/>
              <a:ea typeface="Arial"/>
              <a:cs typeface="Arial"/>
              <a:sym typeface="Arial"/>
            </a:endParaRPr>
          </a:p>
          <a:p>
            <a:pPr indent="0" lvl="0" marL="457200" rtl="0" algn="l">
              <a:lnSpc>
                <a:spcPct val="115000"/>
              </a:lnSpc>
              <a:spcBef>
                <a:spcPts val="1200"/>
              </a:spcBef>
              <a:spcAft>
                <a:spcPts val="0"/>
              </a:spcAft>
              <a:buNone/>
            </a:pPr>
            <a:r>
              <a:t/>
            </a:r>
            <a:endParaRPr b="1" sz="1700">
              <a:solidFill>
                <a:srgbClr val="0000FF"/>
              </a:solidFill>
              <a:latin typeface="Arial"/>
              <a:ea typeface="Arial"/>
              <a:cs typeface="Arial"/>
              <a:sym typeface="Arial"/>
            </a:endParaRPr>
          </a:p>
          <a:p>
            <a:pPr indent="-317500" lvl="0" marL="457200" rtl="0" algn="l">
              <a:lnSpc>
                <a:spcPct val="115000"/>
              </a:lnSpc>
              <a:spcBef>
                <a:spcPts val="1200"/>
              </a:spcBef>
              <a:spcAft>
                <a:spcPts val="0"/>
              </a:spcAft>
              <a:buClr>
                <a:srgbClr val="0000FF"/>
              </a:buClr>
              <a:buSzPts val="1400"/>
              <a:buFont typeface="Arial"/>
              <a:buChar char="●"/>
            </a:pPr>
            <a:r>
              <a:rPr b="1" lang="en" sz="1700">
                <a:solidFill>
                  <a:srgbClr val="0000FF"/>
                </a:solidFill>
                <a:latin typeface="Arial"/>
                <a:ea typeface="Arial"/>
                <a:cs typeface="Arial"/>
                <a:sym typeface="Arial"/>
              </a:rPr>
              <a:t>Generation Genius for K-5 Science  </a:t>
            </a:r>
            <a:endParaRPr b="1" sz="1700">
              <a:solidFill>
                <a:srgbClr val="0000FF"/>
              </a:solidFill>
              <a:latin typeface="Arial"/>
              <a:ea typeface="Arial"/>
              <a:cs typeface="Arial"/>
              <a:sym typeface="Arial"/>
            </a:endParaRPr>
          </a:p>
          <a:p>
            <a:pPr indent="-336550" lvl="0" marL="457200" rtl="0" algn="l">
              <a:lnSpc>
                <a:spcPct val="115000"/>
              </a:lnSpc>
              <a:spcBef>
                <a:spcPts val="0"/>
              </a:spcBef>
              <a:spcAft>
                <a:spcPts val="0"/>
              </a:spcAft>
              <a:buClr>
                <a:srgbClr val="0000FF"/>
              </a:buClr>
              <a:buSzPts val="1700"/>
              <a:buFont typeface="Arial"/>
              <a:buChar char="●"/>
            </a:pPr>
            <a:r>
              <a:rPr b="1" lang="en" sz="1700">
                <a:solidFill>
                  <a:srgbClr val="0000FF"/>
                </a:solidFill>
                <a:latin typeface="Arial"/>
                <a:ea typeface="Arial"/>
                <a:cs typeface="Arial"/>
                <a:sym typeface="Arial"/>
              </a:rPr>
              <a:t>Supplemental Resource</a:t>
            </a:r>
            <a:endParaRPr b="1" sz="1700">
              <a:solidFill>
                <a:srgbClr val="0000FF"/>
              </a:solidFill>
              <a:latin typeface="Arial"/>
              <a:ea typeface="Arial"/>
              <a:cs typeface="Arial"/>
              <a:sym typeface="Arial"/>
            </a:endParaRPr>
          </a:p>
          <a:p>
            <a:pPr indent="0" lvl="0" marL="0" rtl="0" algn="l">
              <a:lnSpc>
                <a:spcPct val="115000"/>
              </a:lnSpc>
              <a:spcBef>
                <a:spcPts val="1200"/>
              </a:spcBef>
              <a:spcAft>
                <a:spcPts val="1600"/>
              </a:spcAft>
              <a:buNone/>
            </a:pPr>
            <a:r>
              <a:t/>
            </a:r>
            <a:endParaRPr b="1" sz="2500">
              <a:solidFill>
                <a:srgbClr val="5E696C"/>
              </a:solidFill>
              <a:latin typeface="Sanchez"/>
              <a:ea typeface="Sanchez"/>
              <a:cs typeface="Sanchez"/>
              <a:sym typeface="Sanchez"/>
            </a:endParaRPr>
          </a:p>
        </p:txBody>
      </p:sp>
      <p:pic>
        <p:nvPicPr>
          <p:cNvPr id="5290" name="Google Shape;5290;p118"/>
          <p:cNvPicPr preferRelativeResize="0"/>
          <p:nvPr/>
        </p:nvPicPr>
        <p:blipFill>
          <a:blip r:embed="rId4">
            <a:alphaModFix/>
          </a:blip>
          <a:stretch>
            <a:fillRect/>
          </a:stretch>
        </p:blipFill>
        <p:spPr>
          <a:xfrm>
            <a:off x="5854525" y="2330675"/>
            <a:ext cx="2174151" cy="1636725"/>
          </a:xfrm>
          <a:prstGeom prst="rect">
            <a:avLst/>
          </a:prstGeom>
          <a:noFill/>
          <a:ln>
            <a:noFill/>
          </a:ln>
        </p:spPr>
      </p:pic>
      <p:pic>
        <p:nvPicPr>
          <p:cNvPr id="5291" name="Google Shape;5291;p118"/>
          <p:cNvPicPr preferRelativeResize="0"/>
          <p:nvPr/>
        </p:nvPicPr>
        <p:blipFill>
          <a:blip r:embed="rId5">
            <a:alphaModFix/>
          </a:blip>
          <a:stretch>
            <a:fillRect/>
          </a:stretch>
        </p:blipFill>
        <p:spPr>
          <a:xfrm>
            <a:off x="4980063" y="1428025"/>
            <a:ext cx="3923082" cy="82086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5" name="Shape 5295"/>
        <p:cNvGrpSpPr/>
        <p:nvPr/>
      </p:nvGrpSpPr>
      <p:grpSpPr>
        <a:xfrm>
          <a:off x="0" y="0"/>
          <a:ext cx="0" cy="0"/>
          <a:chOff x="0" y="0"/>
          <a:chExt cx="0" cy="0"/>
        </a:xfrm>
      </p:grpSpPr>
      <p:sp>
        <p:nvSpPr>
          <p:cNvPr id="5296" name="Google Shape;5296;p119"/>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Social Studies K-3</a:t>
            </a:r>
            <a:endParaRPr/>
          </a:p>
        </p:txBody>
      </p:sp>
      <p:sp>
        <p:nvSpPr>
          <p:cNvPr id="5297" name="Google Shape;5297;p119"/>
          <p:cNvSpPr txBox="1"/>
          <p:nvPr>
            <p:ph idx="1" type="body"/>
          </p:nvPr>
        </p:nvSpPr>
        <p:spPr>
          <a:xfrm>
            <a:off x="716050" y="1745025"/>
            <a:ext cx="4726200" cy="230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2"/>
                </a:solidFill>
                <a:latin typeface="Overpass"/>
                <a:ea typeface="Overpass"/>
                <a:cs typeface="Overpass"/>
                <a:sym typeface="Overpass"/>
              </a:rPr>
              <a:t>All students in grades K-3 have access to a digital textbook that is aligned with the Virginia Standards of Learning (access through Clever)</a:t>
            </a:r>
            <a:endParaRPr sz="1600">
              <a:solidFill>
                <a:schemeClr val="dk2"/>
              </a:solidFill>
              <a:latin typeface="Overpass"/>
              <a:ea typeface="Overpass"/>
              <a:cs typeface="Overpass"/>
              <a:sym typeface="Overpass"/>
            </a:endParaRPr>
          </a:p>
          <a:p>
            <a:pPr indent="0" lvl="0" marL="0" rtl="0" algn="ctr">
              <a:spcBef>
                <a:spcPts val="1600"/>
              </a:spcBef>
              <a:spcAft>
                <a:spcPts val="0"/>
              </a:spcAft>
              <a:buNone/>
            </a:pPr>
            <a:r>
              <a:t/>
            </a:r>
            <a:endParaRPr b="1" sz="2000">
              <a:solidFill>
                <a:schemeClr val="dk2"/>
              </a:solidFill>
              <a:latin typeface="Overpass"/>
              <a:ea typeface="Overpass"/>
              <a:cs typeface="Overpass"/>
              <a:sym typeface="Overpass"/>
            </a:endParaRPr>
          </a:p>
          <a:p>
            <a:pPr indent="0" lvl="0" marL="0" rtl="0" algn="ctr">
              <a:spcBef>
                <a:spcPts val="1600"/>
              </a:spcBef>
              <a:spcAft>
                <a:spcPts val="0"/>
              </a:spcAft>
              <a:buNone/>
            </a:pPr>
            <a:r>
              <a:t/>
            </a:r>
            <a:endParaRPr b="1" sz="2000">
              <a:solidFill>
                <a:schemeClr val="dk2"/>
              </a:solidFill>
              <a:latin typeface="Overpass"/>
              <a:ea typeface="Overpass"/>
              <a:cs typeface="Overpass"/>
              <a:sym typeface="Overpass"/>
            </a:endParaRPr>
          </a:p>
          <a:p>
            <a:pPr indent="0" lvl="0" marL="0" rtl="0" algn="l">
              <a:spcBef>
                <a:spcPts val="1600"/>
              </a:spcBef>
              <a:spcAft>
                <a:spcPts val="1600"/>
              </a:spcAft>
              <a:buNone/>
            </a:pPr>
            <a:r>
              <a:t/>
            </a:r>
            <a:endParaRPr sz="2000">
              <a:solidFill>
                <a:schemeClr val="accent1"/>
              </a:solidFill>
              <a:latin typeface="Overpass"/>
              <a:ea typeface="Overpass"/>
              <a:cs typeface="Overpass"/>
              <a:sym typeface="Overpass"/>
            </a:endParaRPr>
          </a:p>
        </p:txBody>
      </p:sp>
      <p:pic>
        <p:nvPicPr>
          <p:cNvPr id="5298" name="Google Shape;5298;p119"/>
          <p:cNvPicPr preferRelativeResize="0"/>
          <p:nvPr/>
        </p:nvPicPr>
        <p:blipFill>
          <a:blip r:embed="rId3">
            <a:alphaModFix/>
          </a:blip>
          <a:stretch>
            <a:fillRect/>
          </a:stretch>
        </p:blipFill>
        <p:spPr>
          <a:xfrm>
            <a:off x="358825" y="2915488"/>
            <a:ext cx="5440650" cy="1850375"/>
          </a:xfrm>
          <a:prstGeom prst="rect">
            <a:avLst/>
          </a:prstGeom>
          <a:noFill/>
          <a:ln>
            <a:noFill/>
          </a:ln>
        </p:spPr>
      </p:pic>
      <p:sp>
        <p:nvSpPr>
          <p:cNvPr id="5299" name="Google Shape;5299;p119"/>
          <p:cNvSpPr txBox="1"/>
          <p:nvPr>
            <p:ph idx="4294967295" type="title"/>
          </p:nvPr>
        </p:nvSpPr>
        <p:spPr>
          <a:xfrm>
            <a:off x="5614825" y="1172320"/>
            <a:ext cx="3839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300"/>
              <a:t>The DBQ Project</a:t>
            </a:r>
            <a:endParaRPr sz="2300"/>
          </a:p>
        </p:txBody>
      </p:sp>
      <p:sp>
        <p:nvSpPr>
          <p:cNvPr id="5300" name="Google Shape;5300;p119"/>
          <p:cNvSpPr txBox="1"/>
          <p:nvPr>
            <p:ph idx="4294967295" type="subTitle"/>
          </p:nvPr>
        </p:nvSpPr>
        <p:spPr>
          <a:xfrm>
            <a:off x="6159025" y="1745025"/>
            <a:ext cx="2751300" cy="2490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600"/>
              <a:t>Supplemental resource available to all elementary schools that supports content standards and ELA writing standards.</a:t>
            </a:r>
            <a:endParaRPr sz="1600"/>
          </a:p>
        </p:txBody>
      </p:sp>
      <p:pic>
        <p:nvPicPr>
          <p:cNvPr id="5301" name="Google Shape;5301;p119"/>
          <p:cNvPicPr preferRelativeResize="0"/>
          <p:nvPr/>
        </p:nvPicPr>
        <p:blipFill>
          <a:blip r:embed="rId4">
            <a:alphaModFix/>
          </a:blip>
          <a:stretch>
            <a:fillRect/>
          </a:stretch>
        </p:blipFill>
        <p:spPr>
          <a:xfrm>
            <a:off x="6483275" y="3522800"/>
            <a:ext cx="1073025" cy="1243083"/>
          </a:xfrm>
          <a:prstGeom prst="rect">
            <a:avLst/>
          </a:prstGeom>
          <a:noFill/>
          <a:ln>
            <a:noFill/>
          </a:ln>
        </p:spPr>
      </p:pic>
      <p:pic>
        <p:nvPicPr>
          <p:cNvPr id="5302" name="Google Shape;5302;p119"/>
          <p:cNvPicPr preferRelativeResize="0"/>
          <p:nvPr/>
        </p:nvPicPr>
        <p:blipFill>
          <a:blip r:embed="rId5">
            <a:alphaModFix/>
          </a:blip>
          <a:stretch>
            <a:fillRect/>
          </a:stretch>
        </p:blipFill>
        <p:spPr>
          <a:xfrm>
            <a:off x="7677825" y="3522800"/>
            <a:ext cx="1073025" cy="1243075"/>
          </a:xfrm>
          <a:prstGeom prst="rect">
            <a:avLst/>
          </a:prstGeom>
          <a:noFill/>
          <a:ln>
            <a:noFill/>
          </a:ln>
        </p:spPr>
      </p:pic>
      <p:sp>
        <p:nvSpPr>
          <p:cNvPr id="5303" name="Google Shape;5303;p119"/>
          <p:cNvSpPr txBox="1"/>
          <p:nvPr>
            <p:ph idx="4294967295" type="title"/>
          </p:nvPr>
        </p:nvSpPr>
        <p:spPr>
          <a:xfrm>
            <a:off x="1159300" y="1172320"/>
            <a:ext cx="3839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300"/>
              <a:t>Five Ponds Press</a:t>
            </a:r>
            <a:endParaRPr sz="23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7" name="Shape 5307"/>
        <p:cNvGrpSpPr/>
        <p:nvPr/>
      </p:nvGrpSpPr>
      <p:grpSpPr>
        <a:xfrm>
          <a:off x="0" y="0"/>
          <a:ext cx="0" cy="0"/>
          <a:chOff x="0" y="0"/>
          <a:chExt cx="0" cy="0"/>
        </a:xfrm>
      </p:grpSpPr>
      <p:sp>
        <p:nvSpPr>
          <p:cNvPr id="5308" name="Google Shape;5308;p120"/>
          <p:cNvSpPr txBox="1"/>
          <p:nvPr>
            <p:ph idx="4294967295" type="ctrTitle"/>
          </p:nvPr>
        </p:nvSpPr>
        <p:spPr>
          <a:xfrm>
            <a:off x="634814" y="3901300"/>
            <a:ext cx="2256300" cy="350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Library</a:t>
            </a:r>
            <a:endParaRPr/>
          </a:p>
          <a:p>
            <a:pPr indent="0" lvl="0" marL="0" rtl="0" algn="ctr">
              <a:spcBef>
                <a:spcPts val="0"/>
              </a:spcBef>
              <a:spcAft>
                <a:spcPts val="0"/>
              </a:spcAft>
              <a:buNone/>
            </a:pPr>
            <a:r>
              <a:t/>
            </a:r>
            <a:endParaRPr sz="1500">
              <a:latin typeface="Overpass"/>
              <a:ea typeface="Overpass"/>
              <a:cs typeface="Overpass"/>
              <a:sym typeface="Overpass"/>
            </a:endParaRPr>
          </a:p>
        </p:txBody>
      </p:sp>
      <p:sp>
        <p:nvSpPr>
          <p:cNvPr id="5309" name="Google Shape;5309;p120"/>
          <p:cNvSpPr txBox="1"/>
          <p:nvPr>
            <p:ph idx="4294967295" type="ctrTitle"/>
          </p:nvPr>
        </p:nvSpPr>
        <p:spPr>
          <a:xfrm>
            <a:off x="3317549" y="3891375"/>
            <a:ext cx="2548200" cy="350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PE</a:t>
            </a:r>
            <a:endParaRPr/>
          </a:p>
          <a:p>
            <a:pPr indent="0" lvl="0" marL="0" rtl="0" algn="ctr">
              <a:spcBef>
                <a:spcPts val="0"/>
              </a:spcBef>
              <a:spcAft>
                <a:spcPts val="0"/>
              </a:spcAft>
              <a:buNone/>
            </a:pPr>
            <a:r>
              <a:t/>
            </a:r>
            <a:endParaRPr sz="1500">
              <a:latin typeface="Overpass"/>
              <a:ea typeface="Overpass"/>
              <a:cs typeface="Overpass"/>
              <a:sym typeface="Overpass"/>
            </a:endParaRPr>
          </a:p>
        </p:txBody>
      </p:sp>
      <p:sp>
        <p:nvSpPr>
          <p:cNvPr id="5310" name="Google Shape;5310;p120"/>
          <p:cNvSpPr txBox="1"/>
          <p:nvPr>
            <p:ph idx="4294967295" type="ctrTitle"/>
          </p:nvPr>
        </p:nvSpPr>
        <p:spPr>
          <a:xfrm>
            <a:off x="990849" y="2431575"/>
            <a:ext cx="4122900" cy="350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Art</a:t>
            </a:r>
            <a:endParaRPr/>
          </a:p>
          <a:p>
            <a:pPr indent="0" lvl="0" marL="0" rtl="0" algn="ctr">
              <a:spcBef>
                <a:spcPts val="0"/>
              </a:spcBef>
              <a:spcAft>
                <a:spcPts val="0"/>
              </a:spcAft>
              <a:buNone/>
            </a:pPr>
            <a:r>
              <a:t/>
            </a:r>
            <a:endParaRPr sz="1500">
              <a:latin typeface="Overpass"/>
              <a:ea typeface="Overpass"/>
              <a:cs typeface="Overpass"/>
              <a:sym typeface="Overpass"/>
            </a:endParaRPr>
          </a:p>
          <a:p>
            <a:pPr indent="0" lvl="0" marL="0" rtl="0" algn="ctr">
              <a:spcBef>
                <a:spcPts val="0"/>
              </a:spcBef>
              <a:spcAft>
                <a:spcPts val="0"/>
              </a:spcAft>
              <a:buNone/>
            </a:pPr>
            <a:r>
              <a:t/>
            </a:r>
            <a:endParaRPr sz="1500">
              <a:latin typeface="Overpass"/>
              <a:ea typeface="Overpass"/>
              <a:cs typeface="Overpass"/>
              <a:sym typeface="Overpass"/>
            </a:endParaRPr>
          </a:p>
          <a:p>
            <a:pPr indent="0" lvl="0" marL="0" rtl="0" algn="ctr">
              <a:spcBef>
                <a:spcPts val="0"/>
              </a:spcBef>
              <a:spcAft>
                <a:spcPts val="0"/>
              </a:spcAft>
              <a:buNone/>
            </a:pPr>
            <a:r>
              <a:t/>
            </a:r>
            <a:endParaRPr sz="1500">
              <a:latin typeface="Overpass"/>
              <a:ea typeface="Overpass"/>
              <a:cs typeface="Overpass"/>
              <a:sym typeface="Overpass"/>
            </a:endParaRPr>
          </a:p>
        </p:txBody>
      </p:sp>
      <p:sp>
        <p:nvSpPr>
          <p:cNvPr id="5311" name="Google Shape;5311;p120"/>
          <p:cNvSpPr txBox="1"/>
          <p:nvPr>
            <p:ph idx="4294967295" type="ctrTitle"/>
          </p:nvPr>
        </p:nvSpPr>
        <p:spPr>
          <a:xfrm>
            <a:off x="4768000" y="2431575"/>
            <a:ext cx="3473400" cy="971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Music</a:t>
            </a:r>
            <a:endParaRPr/>
          </a:p>
          <a:p>
            <a:pPr indent="0" lvl="0" marL="0" rtl="0" algn="ctr">
              <a:spcBef>
                <a:spcPts val="0"/>
              </a:spcBef>
              <a:spcAft>
                <a:spcPts val="0"/>
              </a:spcAft>
              <a:buNone/>
            </a:pPr>
            <a:r>
              <a:t/>
            </a:r>
            <a:endParaRPr/>
          </a:p>
        </p:txBody>
      </p:sp>
      <p:sp>
        <p:nvSpPr>
          <p:cNvPr id="5312" name="Google Shape;5312;p120"/>
          <p:cNvSpPr txBox="1"/>
          <p:nvPr>
            <p:ph type="ctrTitle"/>
          </p:nvPr>
        </p:nvSpPr>
        <p:spPr>
          <a:xfrm>
            <a:off x="736646" y="601625"/>
            <a:ext cx="76725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000"/>
              <a:t>Specials</a:t>
            </a:r>
            <a:endParaRPr sz="6000"/>
          </a:p>
        </p:txBody>
      </p:sp>
      <p:sp>
        <p:nvSpPr>
          <p:cNvPr id="5313" name="Google Shape;5313;p120"/>
          <p:cNvSpPr txBox="1"/>
          <p:nvPr>
            <p:ph idx="4294967295" type="ctrTitle"/>
          </p:nvPr>
        </p:nvSpPr>
        <p:spPr>
          <a:xfrm>
            <a:off x="6167402" y="3901300"/>
            <a:ext cx="2505900" cy="350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MOSAIC/</a:t>
            </a:r>
            <a:endParaRPr/>
          </a:p>
          <a:p>
            <a:pPr indent="0" lvl="0" marL="0" rtl="0" algn="ctr">
              <a:spcBef>
                <a:spcPts val="0"/>
              </a:spcBef>
              <a:spcAft>
                <a:spcPts val="0"/>
              </a:spcAft>
              <a:buNone/>
            </a:pPr>
            <a:r>
              <a:rPr lang="en"/>
              <a:t>Counseling</a:t>
            </a:r>
            <a:endParaRPr/>
          </a:p>
          <a:p>
            <a:pPr indent="0" lvl="0" marL="0" rtl="0" algn="ctr">
              <a:spcBef>
                <a:spcPts val="0"/>
              </a:spcBef>
              <a:spcAft>
                <a:spcPts val="0"/>
              </a:spcAft>
              <a:buNone/>
            </a:pPr>
            <a:r>
              <a:t/>
            </a:r>
            <a:endParaRPr sz="1500">
              <a:latin typeface="Overpass"/>
              <a:ea typeface="Overpass"/>
              <a:cs typeface="Overpass"/>
              <a:sym typeface="Overpass"/>
            </a:endParaRPr>
          </a:p>
        </p:txBody>
      </p:sp>
      <p:grpSp>
        <p:nvGrpSpPr>
          <p:cNvPr id="5314" name="Google Shape;5314;p120"/>
          <p:cNvGrpSpPr/>
          <p:nvPr/>
        </p:nvGrpSpPr>
        <p:grpSpPr>
          <a:xfrm>
            <a:off x="6173958" y="1835152"/>
            <a:ext cx="661500" cy="661500"/>
            <a:chOff x="5753308" y="1454152"/>
            <a:chExt cx="661500" cy="661500"/>
          </a:xfrm>
        </p:grpSpPr>
        <p:sp>
          <p:nvSpPr>
            <p:cNvPr id="5315" name="Google Shape;5315;p120"/>
            <p:cNvSpPr/>
            <p:nvPr/>
          </p:nvSpPr>
          <p:spPr>
            <a:xfrm>
              <a:off x="5753308" y="1454152"/>
              <a:ext cx="661500" cy="661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16" name="Google Shape;5316;p120"/>
            <p:cNvGrpSpPr/>
            <p:nvPr/>
          </p:nvGrpSpPr>
          <p:grpSpPr>
            <a:xfrm>
              <a:off x="5906012" y="1607668"/>
              <a:ext cx="356096" cy="354469"/>
              <a:chOff x="-9089030" y="3180200"/>
              <a:chExt cx="353550" cy="351900"/>
            </a:xfrm>
          </p:grpSpPr>
          <p:sp>
            <p:nvSpPr>
              <p:cNvPr id="5317" name="Google Shape;5317;p120"/>
              <p:cNvSpPr/>
              <p:nvPr/>
            </p:nvSpPr>
            <p:spPr>
              <a:xfrm>
                <a:off x="-9089030" y="3180200"/>
                <a:ext cx="165425" cy="250300"/>
              </a:xfrm>
              <a:custGeom>
                <a:rect b="b" l="l" r="r" t="t"/>
                <a:pathLst>
                  <a:path extrusionOk="0" h="10012" w="6617">
                    <a:moveTo>
                      <a:pt x="2945" y="1"/>
                    </a:moveTo>
                    <a:cubicBezTo>
                      <a:pt x="2900" y="1"/>
                      <a:pt x="2854" y="8"/>
                      <a:pt x="2805" y="25"/>
                    </a:cubicBezTo>
                    <a:cubicBezTo>
                      <a:pt x="2647" y="56"/>
                      <a:pt x="2521" y="214"/>
                      <a:pt x="2521" y="434"/>
                    </a:cubicBezTo>
                    <a:lnTo>
                      <a:pt x="2521" y="6924"/>
                    </a:lnTo>
                    <a:cubicBezTo>
                      <a:pt x="2301" y="6767"/>
                      <a:pt x="2017" y="6704"/>
                      <a:pt x="1702" y="6704"/>
                    </a:cubicBezTo>
                    <a:cubicBezTo>
                      <a:pt x="788" y="6704"/>
                      <a:pt x="64" y="7428"/>
                      <a:pt x="64" y="8342"/>
                    </a:cubicBezTo>
                    <a:cubicBezTo>
                      <a:pt x="1" y="9256"/>
                      <a:pt x="757" y="10012"/>
                      <a:pt x="1671" y="10012"/>
                    </a:cubicBezTo>
                    <a:cubicBezTo>
                      <a:pt x="2584" y="10012"/>
                      <a:pt x="3309" y="9256"/>
                      <a:pt x="3309" y="8342"/>
                    </a:cubicBezTo>
                    <a:lnTo>
                      <a:pt x="3309" y="1820"/>
                    </a:lnTo>
                    <a:cubicBezTo>
                      <a:pt x="3907" y="2545"/>
                      <a:pt x="4632" y="3144"/>
                      <a:pt x="5294" y="3616"/>
                    </a:cubicBezTo>
                    <a:cubicBezTo>
                      <a:pt x="5609" y="3868"/>
                      <a:pt x="5798" y="4215"/>
                      <a:pt x="5798" y="4593"/>
                    </a:cubicBezTo>
                    <a:cubicBezTo>
                      <a:pt x="5798" y="5286"/>
                      <a:pt x="5262" y="5822"/>
                      <a:pt x="4537" y="5822"/>
                    </a:cubicBezTo>
                    <a:cubicBezTo>
                      <a:pt x="4317" y="5822"/>
                      <a:pt x="4159" y="6011"/>
                      <a:pt x="4159" y="6263"/>
                    </a:cubicBezTo>
                    <a:cubicBezTo>
                      <a:pt x="4159" y="6483"/>
                      <a:pt x="4348" y="6704"/>
                      <a:pt x="4537" y="6704"/>
                    </a:cubicBezTo>
                    <a:cubicBezTo>
                      <a:pt x="5672" y="6704"/>
                      <a:pt x="6617" y="5727"/>
                      <a:pt x="6617" y="4593"/>
                    </a:cubicBezTo>
                    <a:cubicBezTo>
                      <a:pt x="6617" y="3931"/>
                      <a:pt x="6302" y="3333"/>
                      <a:pt x="5798" y="2955"/>
                    </a:cubicBezTo>
                    <a:cubicBezTo>
                      <a:pt x="5042" y="2388"/>
                      <a:pt x="4317" y="1726"/>
                      <a:pt x="3750" y="907"/>
                    </a:cubicBezTo>
                    <a:lnTo>
                      <a:pt x="3277" y="182"/>
                    </a:lnTo>
                    <a:cubicBezTo>
                      <a:pt x="3184" y="65"/>
                      <a:pt x="3073" y="1"/>
                      <a:pt x="294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lt1"/>
                  </a:highlight>
                </a:endParaRPr>
              </a:p>
            </p:txBody>
          </p:sp>
          <p:sp>
            <p:nvSpPr>
              <p:cNvPr id="5318" name="Google Shape;5318;p120"/>
              <p:cNvSpPr/>
              <p:nvPr/>
            </p:nvSpPr>
            <p:spPr>
              <a:xfrm>
                <a:off x="-8964580" y="3264575"/>
                <a:ext cx="229100" cy="267525"/>
              </a:xfrm>
              <a:custGeom>
                <a:rect b="b" l="l" r="r" t="t"/>
                <a:pathLst>
                  <a:path extrusionOk="0" h="10701" w="9164">
                    <a:moveTo>
                      <a:pt x="8747" y="0"/>
                    </a:moveTo>
                    <a:cubicBezTo>
                      <a:pt x="8709" y="0"/>
                      <a:pt x="8671" y="7"/>
                      <a:pt x="8633" y="21"/>
                    </a:cubicBezTo>
                    <a:lnTo>
                      <a:pt x="2804" y="1659"/>
                    </a:lnTo>
                    <a:cubicBezTo>
                      <a:pt x="2584" y="1690"/>
                      <a:pt x="2489" y="1848"/>
                      <a:pt x="2489" y="2069"/>
                    </a:cubicBezTo>
                    <a:lnTo>
                      <a:pt x="2489" y="7645"/>
                    </a:lnTo>
                    <a:cubicBezTo>
                      <a:pt x="2237" y="7487"/>
                      <a:pt x="1985" y="7424"/>
                      <a:pt x="1670" y="7424"/>
                    </a:cubicBezTo>
                    <a:cubicBezTo>
                      <a:pt x="757" y="7424"/>
                      <a:pt x="1" y="8149"/>
                      <a:pt x="1" y="9063"/>
                    </a:cubicBezTo>
                    <a:cubicBezTo>
                      <a:pt x="1" y="9976"/>
                      <a:pt x="757" y="10701"/>
                      <a:pt x="1670" y="10701"/>
                    </a:cubicBezTo>
                    <a:cubicBezTo>
                      <a:pt x="2552" y="10701"/>
                      <a:pt x="3309" y="9976"/>
                      <a:pt x="3309" y="9063"/>
                    </a:cubicBezTo>
                    <a:lnTo>
                      <a:pt x="3309" y="3990"/>
                    </a:lnTo>
                    <a:lnTo>
                      <a:pt x="8318" y="2573"/>
                    </a:lnTo>
                    <a:lnTo>
                      <a:pt x="8318" y="5944"/>
                    </a:lnTo>
                    <a:cubicBezTo>
                      <a:pt x="8066" y="5786"/>
                      <a:pt x="7814" y="5723"/>
                      <a:pt x="7499" y="5723"/>
                    </a:cubicBezTo>
                    <a:cubicBezTo>
                      <a:pt x="6585" y="5723"/>
                      <a:pt x="5829" y="6448"/>
                      <a:pt x="5829" y="7361"/>
                    </a:cubicBezTo>
                    <a:cubicBezTo>
                      <a:pt x="5829" y="8275"/>
                      <a:pt x="6585" y="9031"/>
                      <a:pt x="7499" y="9031"/>
                    </a:cubicBezTo>
                    <a:cubicBezTo>
                      <a:pt x="8381" y="9031"/>
                      <a:pt x="9137" y="8275"/>
                      <a:pt x="9137" y="7361"/>
                    </a:cubicBezTo>
                    <a:lnTo>
                      <a:pt x="9137" y="367"/>
                    </a:lnTo>
                    <a:cubicBezTo>
                      <a:pt x="9164" y="207"/>
                      <a:pt x="8963" y="0"/>
                      <a:pt x="874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lt1"/>
                  </a:highlight>
                </a:endParaRPr>
              </a:p>
            </p:txBody>
          </p:sp>
        </p:grpSp>
      </p:grpSp>
      <p:grpSp>
        <p:nvGrpSpPr>
          <p:cNvPr id="5319" name="Google Shape;5319;p120"/>
          <p:cNvGrpSpPr/>
          <p:nvPr/>
        </p:nvGrpSpPr>
        <p:grpSpPr>
          <a:xfrm>
            <a:off x="4237050" y="3304875"/>
            <a:ext cx="661500" cy="661500"/>
            <a:chOff x="4237050" y="2923875"/>
            <a:chExt cx="661500" cy="661500"/>
          </a:xfrm>
        </p:grpSpPr>
        <p:sp>
          <p:nvSpPr>
            <p:cNvPr id="5320" name="Google Shape;5320;p120"/>
            <p:cNvSpPr/>
            <p:nvPr/>
          </p:nvSpPr>
          <p:spPr>
            <a:xfrm>
              <a:off x="4237050" y="2923875"/>
              <a:ext cx="661500" cy="661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21" name="Google Shape;5321;p120"/>
            <p:cNvGrpSpPr/>
            <p:nvPr/>
          </p:nvGrpSpPr>
          <p:grpSpPr>
            <a:xfrm>
              <a:off x="4441692" y="3076907"/>
              <a:ext cx="252278" cy="355451"/>
              <a:chOff x="-9039300" y="3614000"/>
              <a:chExt cx="250475" cy="352875"/>
            </a:xfrm>
          </p:grpSpPr>
          <p:sp>
            <p:nvSpPr>
              <p:cNvPr id="5322" name="Google Shape;5322;p120"/>
              <p:cNvSpPr/>
              <p:nvPr/>
            </p:nvSpPr>
            <p:spPr>
              <a:xfrm>
                <a:off x="-8944000" y="3614000"/>
                <a:ext cx="63025" cy="63025"/>
              </a:xfrm>
              <a:custGeom>
                <a:rect b="b" l="l" r="r" t="t"/>
                <a:pathLst>
                  <a:path extrusionOk="0" h="2521" w="2521">
                    <a:moveTo>
                      <a:pt x="1260" y="0"/>
                    </a:moveTo>
                    <a:cubicBezTo>
                      <a:pt x="567" y="0"/>
                      <a:pt x="0" y="567"/>
                      <a:pt x="0" y="1261"/>
                    </a:cubicBezTo>
                    <a:cubicBezTo>
                      <a:pt x="0" y="1954"/>
                      <a:pt x="567" y="2521"/>
                      <a:pt x="1260" y="2521"/>
                    </a:cubicBezTo>
                    <a:cubicBezTo>
                      <a:pt x="1985" y="2521"/>
                      <a:pt x="2521" y="1954"/>
                      <a:pt x="2521" y="1261"/>
                    </a:cubicBezTo>
                    <a:cubicBezTo>
                      <a:pt x="2521" y="567"/>
                      <a:pt x="1985" y="0"/>
                      <a:pt x="126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lt1"/>
                  </a:highlight>
                </a:endParaRPr>
              </a:p>
            </p:txBody>
          </p:sp>
          <p:sp>
            <p:nvSpPr>
              <p:cNvPr id="5323" name="Google Shape;5323;p120"/>
              <p:cNvSpPr/>
              <p:nvPr/>
            </p:nvSpPr>
            <p:spPr>
              <a:xfrm>
                <a:off x="-9039300" y="3696700"/>
                <a:ext cx="250475" cy="270175"/>
              </a:xfrm>
              <a:custGeom>
                <a:rect b="b" l="l" r="r" t="t"/>
                <a:pathLst>
                  <a:path extrusionOk="0" h="10807" w="10019">
                    <a:moveTo>
                      <a:pt x="914" y="0"/>
                    </a:moveTo>
                    <a:cubicBezTo>
                      <a:pt x="473" y="32"/>
                      <a:pt x="126" y="410"/>
                      <a:pt x="126" y="883"/>
                    </a:cubicBezTo>
                    <a:cubicBezTo>
                      <a:pt x="126" y="1355"/>
                      <a:pt x="473" y="1702"/>
                      <a:pt x="945" y="1702"/>
                    </a:cubicBezTo>
                    <a:lnTo>
                      <a:pt x="4253" y="1702"/>
                    </a:lnTo>
                    <a:lnTo>
                      <a:pt x="4253" y="4033"/>
                    </a:lnTo>
                    <a:lnTo>
                      <a:pt x="441" y="6868"/>
                    </a:lnTo>
                    <a:cubicBezTo>
                      <a:pt x="95" y="7120"/>
                      <a:pt x="0" y="7656"/>
                      <a:pt x="284" y="8003"/>
                    </a:cubicBezTo>
                    <a:cubicBezTo>
                      <a:pt x="453" y="8210"/>
                      <a:pt x="713" y="8327"/>
                      <a:pt x="962" y="8327"/>
                    </a:cubicBezTo>
                    <a:cubicBezTo>
                      <a:pt x="1129" y="8327"/>
                      <a:pt x="1291" y="8274"/>
                      <a:pt x="1418" y="8160"/>
                    </a:cubicBezTo>
                    <a:lnTo>
                      <a:pt x="4222" y="6018"/>
                    </a:lnTo>
                    <a:lnTo>
                      <a:pt x="4222" y="9956"/>
                    </a:lnTo>
                    <a:cubicBezTo>
                      <a:pt x="4222" y="10428"/>
                      <a:pt x="4568" y="10807"/>
                      <a:pt x="5041" y="10807"/>
                    </a:cubicBezTo>
                    <a:cubicBezTo>
                      <a:pt x="5513" y="10807"/>
                      <a:pt x="5860" y="10460"/>
                      <a:pt x="5860" y="9956"/>
                    </a:cubicBezTo>
                    <a:lnTo>
                      <a:pt x="5860" y="1670"/>
                    </a:lnTo>
                    <a:lnTo>
                      <a:pt x="9168" y="1670"/>
                    </a:lnTo>
                    <a:cubicBezTo>
                      <a:pt x="9641" y="1670"/>
                      <a:pt x="10019" y="1292"/>
                      <a:pt x="10019" y="820"/>
                    </a:cubicBezTo>
                    <a:cubicBezTo>
                      <a:pt x="10019" y="347"/>
                      <a:pt x="9641" y="0"/>
                      <a:pt x="916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lt1"/>
                  </a:highlight>
                </a:endParaRPr>
              </a:p>
            </p:txBody>
          </p:sp>
        </p:grpSp>
      </p:grpSp>
      <p:grpSp>
        <p:nvGrpSpPr>
          <p:cNvPr id="5324" name="Google Shape;5324;p120"/>
          <p:cNvGrpSpPr/>
          <p:nvPr/>
        </p:nvGrpSpPr>
        <p:grpSpPr>
          <a:xfrm>
            <a:off x="7089592" y="3304875"/>
            <a:ext cx="661500" cy="661500"/>
            <a:chOff x="7089592" y="2923875"/>
            <a:chExt cx="661500" cy="661500"/>
          </a:xfrm>
        </p:grpSpPr>
        <p:sp>
          <p:nvSpPr>
            <p:cNvPr id="5325" name="Google Shape;5325;p120"/>
            <p:cNvSpPr/>
            <p:nvPr/>
          </p:nvSpPr>
          <p:spPr>
            <a:xfrm>
              <a:off x="7089592" y="2923875"/>
              <a:ext cx="661500" cy="661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26" name="Google Shape;5326;p120"/>
            <p:cNvGrpSpPr/>
            <p:nvPr/>
          </p:nvGrpSpPr>
          <p:grpSpPr>
            <a:xfrm>
              <a:off x="7235089" y="3099399"/>
              <a:ext cx="354341" cy="354341"/>
              <a:chOff x="-49027775" y="3183175"/>
              <a:chExt cx="299325" cy="299325"/>
            </a:xfrm>
          </p:grpSpPr>
          <p:sp>
            <p:nvSpPr>
              <p:cNvPr id="5327" name="Google Shape;5327;p120"/>
              <p:cNvSpPr/>
              <p:nvPr/>
            </p:nvSpPr>
            <p:spPr>
              <a:xfrm>
                <a:off x="-48870250" y="3183175"/>
                <a:ext cx="141800" cy="185900"/>
              </a:xfrm>
              <a:custGeom>
                <a:rect b="b" l="l" r="r" t="t"/>
                <a:pathLst>
                  <a:path extrusionOk="0" h="7436" w="5672">
                    <a:moveTo>
                      <a:pt x="1" y="0"/>
                    </a:moveTo>
                    <a:lnTo>
                      <a:pt x="1" y="1796"/>
                    </a:lnTo>
                    <a:lnTo>
                      <a:pt x="32" y="1796"/>
                    </a:lnTo>
                    <a:cubicBezTo>
                      <a:pt x="158" y="1765"/>
                      <a:pt x="284" y="1765"/>
                      <a:pt x="379" y="1765"/>
                    </a:cubicBezTo>
                    <a:cubicBezTo>
                      <a:pt x="1166" y="1765"/>
                      <a:pt x="1828" y="2395"/>
                      <a:pt x="1828" y="3182"/>
                    </a:cubicBezTo>
                    <a:cubicBezTo>
                      <a:pt x="1828" y="3970"/>
                      <a:pt x="1166" y="4600"/>
                      <a:pt x="379" y="4600"/>
                    </a:cubicBezTo>
                    <a:cubicBezTo>
                      <a:pt x="284" y="4600"/>
                      <a:pt x="158" y="4600"/>
                      <a:pt x="32" y="4568"/>
                    </a:cubicBezTo>
                    <a:lnTo>
                      <a:pt x="32" y="5671"/>
                    </a:lnTo>
                    <a:lnTo>
                      <a:pt x="1702" y="5671"/>
                    </a:lnTo>
                    <a:cubicBezTo>
                      <a:pt x="2017" y="5671"/>
                      <a:pt x="2175" y="6018"/>
                      <a:pt x="1954" y="6270"/>
                    </a:cubicBezTo>
                    <a:cubicBezTo>
                      <a:pt x="1860" y="6364"/>
                      <a:pt x="1765" y="6585"/>
                      <a:pt x="1765" y="6742"/>
                    </a:cubicBezTo>
                    <a:cubicBezTo>
                      <a:pt x="1765" y="7120"/>
                      <a:pt x="2080" y="7435"/>
                      <a:pt x="2490" y="7435"/>
                    </a:cubicBezTo>
                    <a:cubicBezTo>
                      <a:pt x="2868" y="7435"/>
                      <a:pt x="3183" y="7120"/>
                      <a:pt x="3183" y="6742"/>
                    </a:cubicBezTo>
                    <a:cubicBezTo>
                      <a:pt x="3183" y="6585"/>
                      <a:pt x="3120" y="6364"/>
                      <a:pt x="2994" y="6270"/>
                    </a:cubicBezTo>
                    <a:cubicBezTo>
                      <a:pt x="2805" y="6018"/>
                      <a:pt x="2962" y="5671"/>
                      <a:pt x="3277" y="5671"/>
                    </a:cubicBezTo>
                    <a:lnTo>
                      <a:pt x="5672" y="5671"/>
                    </a:lnTo>
                    <a:lnTo>
                      <a:pt x="5672" y="1765"/>
                    </a:lnTo>
                    <a:cubicBezTo>
                      <a:pt x="5672" y="788"/>
                      <a:pt x="4884" y="0"/>
                      <a:pt x="390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lt1"/>
                  </a:highlight>
                </a:endParaRPr>
              </a:p>
            </p:txBody>
          </p:sp>
          <p:sp>
            <p:nvSpPr>
              <p:cNvPr id="5328" name="Google Shape;5328;p120"/>
              <p:cNvSpPr/>
              <p:nvPr/>
            </p:nvSpPr>
            <p:spPr>
              <a:xfrm>
                <a:off x="-49027775" y="3183175"/>
                <a:ext cx="185900" cy="141800"/>
              </a:xfrm>
              <a:custGeom>
                <a:rect b="b" l="l" r="r" t="t"/>
                <a:pathLst>
                  <a:path extrusionOk="0" h="5672" w="7436">
                    <a:moveTo>
                      <a:pt x="1765" y="0"/>
                    </a:moveTo>
                    <a:cubicBezTo>
                      <a:pt x="788" y="0"/>
                      <a:pt x="1" y="788"/>
                      <a:pt x="1" y="1765"/>
                    </a:cubicBezTo>
                    <a:lnTo>
                      <a:pt x="1" y="5671"/>
                    </a:lnTo>
                    <a:lnTo>
                      <a:pt x="1828" y="5671"/>
                    </a:lnTo>
                    <a:lnTo>
                      <a:pt x="1828" y="5640"/>
                    </a:lnTo>
                    <a:cubicBezTo>
                      <a:pt x="1765" y="5514"/>
                      <a:pt x="1765" y="5388"/>
                      <a:pt x="1765" y="5262"/>
                    </a:cubicBezTo>
                    <a:cubicBezTo>
                      <a:pt x="1765" y="4474"/>
                      <a:pt x="2395" y="3844"/>
                      <a:pt x="3183" y="3844"/>
                    </a:cubicBezTo>
                    <a:cubicBezTo>
                      <a:pt x="3970" y="3844"/>
                      <a:pt x="4600" y="4474"/>
                      <a:pt x="4600" y="5262"/>
                    </a:cubicBezTo>
                    <a:cubicBezTo>
                      <a:pt x="4600" y="5388"/>
                      <a:pt x="4569" y="5514"/>
                      <a:pt x="4569" y="5640"/>
                    </a:cubicBezTo>
                    <a:lnTo>
                      <a:pt x="5672" y="5640"/>
                    </a:lnTo>
                    <a:lnTo>
                      <a:pt x="5672" y="3970"/>
                    </a:lnTo>
                    <a:cubicBezTo>
                      <a:pt x="5672" y="3748"/>
                      <a:pt x="5843" y="3605"/>
                      <a:pt x="6032" y="3605"/>
                    </a:cubicBezTo>
                    <a:cubicBezTo>
                      <a:pt x="6112" y="3605"/>
                      <a:pt x="6195" y="3630"/>
                      <a:pt x="6270" y="3686"/>
                    </a:cubicBezTo>
                    <a:cubicBezTo>
                      <a:pt x="6396" y="3812"/>
                      <a:pt x="6585" y="3907"/>
                      <a:pt x="6743" y="3907"/>
                    </a:cubicBezTo>
                    <a:cubicBezTo>
                      <a:pt x="7121" y="3907"/>
                      <a:pt x="7436" y="3592"/>
                      <a:pt x="7436" y="3182"/>
                    </a:cubicBezTo>
                    <a:cubicBezTo>
                      <a:pt x="7436" y="2804"/>
                      <a:pt x="7121" y="2489"/>
                      <a:pt x="6743" y="2489"/>
                    </a:cubicBezTo>
                    <a:cubicBezTo>
                      <a:pt x="6585" y="2489"/>
                      <a:pt x="6396" y="2552"/>
                      <a:pt x="6270" y="2678"/>
                    </a:cubicBezTo>
                    <a:cubicBezTo>
                      <a:pt x="6195" y="2734"/>
                      <a:pt x="6112" y="2760"/>
                      <a:pt x="6032" y="2760"/>
                    </a:cubicBezTo>
                    <a:cubicBezTo>
                      <a:pt x="5843" y="2760"/>
                      <a:pt x="5672" y="2616"/>
                      <a:pt x="5672" y="2395"/>
                    </a:cubicBezTo>
                    <a:lnTo>
                      <a:pt x="567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lt1"/>
                  </a:highlight>
                </a:endParaRPr>
              </a:p>
            </p:txBody>
          </p:sp>
          <p:sp>
            <p:nvSpPr>
              <p:cNvPr id="5329" name="Google Shape;5329;p120"/>
              <p:cNvSpPr/>
              <p:nvPr/>
            </p:nvSpPr>
            <p:spPr>
              <a:xfrm>
                <a:off x="-49027775" y="3295800"/>
                <a:ext cx="141800" cy="186700"/>
              </a:xfrm>
              <a:custGeom>
                <a:rect b="b" l="l" r="r" t="t"/>
                <a:pathLst>
                  <a:path extrusionOk="0" h="7468" w="5672">
                    <a:moveTo>
                      <a:pt x="3183" y="0"/>
                    </a:moveTo>
                    <a:cubicBezTo>
                      <a:pt x="2805" y="0"/>
                      <a:pt x="2490" y="315"/>
                      <a:pt x="2490" y="725"/>
                    </a:cubicBezTo>
                    <a:cubicBezTo>
                      <a:pt x="2490" y="883"/>
                      <a:pt x="2553" y="1072"/>
                      <a:pt x="2679" y="1198"/>
                    </a:cubicBezTo>
                    <a:cubicBezTo>
                      <a:pt x="2868" y="1418"/>
                      <a:pt x="2710" y="1796"/>
                      <a:pt x="2395" y="1796"/>
                    </a:cubicBezTo>
                    <a:lnTo>
                      <a:pt x="1" y="1796"/>
                    </a:lnTo>
                    <a:lnTo>
                      <a:pt x="1" y="5671"/>
                    </a:lnTo>
                    <a:cubicBezTo>
                      <a:pt x="1" y="6679"/>
                      <a:pt x="788" y="7467"/>
                      <a:pt x="1765" y="7467"/>
                    </a:cubicBezTo>
                    <a:lnTo>
                      <a:pt x="5672" y="7467"/>
                    </a:lnTo>
                    <a:lnTo>
                      <a:pt x="5672" y="5640"/>
                    </a:lnTo>
                    <a:lnTo>
                      <a:pt x="5640" y="5640"/>
                    </a:lnTo>
                    <a:cubicBezTo>
                      <a:pt x="5514" y="5703"/>
                      <a:pt x="5388" y="5703"/>
                      <a:pt x="5294" y="5703"/>
                    </a:cubicBezTo>
                    <a:cubicBezTo>
                      <a:pt x="4506" y="5703"/>
                      <a:pt x="3844" y="5041"/>
                      <a:pt x="3844" y="4254"/>
                    </a:cubicBezTo>
                    <a:cubicBezTo>
                      <a:pt x="3844" y="3466"/>
                      <a:pt x="4506" y="2867"/>
                      <a:pt x="5294" y="2867"/>
                    </a:cubicBezTo>
                    <a:cubicBezTo>
                      <a:pt x="5388" y="2867"/>
                      <a:pt x="5514" y="2867"/>
                      <a:pt x="5640" y="2899"/>
                    </a:cubicBezTo>
                    <a:lnTo>
                      <a:pt x="5640" y="1796"/>
                    </a:lnTo>
                    <a:lnTo>
                      <a:pt x="3970" y="1796"/>
                    </a:lnTo>
                    <a:cubicBezTo>
                      <a:pt x="3655" y="1796"/>
                      <a:pt x="3498" y="1418"/>
                      <a:pt x="3718" y="1198"/>
                    </a:cubicBezTo>
                    <a:cubicBezTo>
                      <a:pt x="3813" y="1072"/>
                      <a:pt x="3907" y="883"/>
                      <a:pt x="3907" y="725"/>
                    </a:cubicBezTo>
                    <a:cubicBezTo>
                      <a:pt x="3907" y="315"/>
                      <a:pt x="3592" y="0"/>
                      <a:pt x="318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lt1"/>
                  </a:highlight>
                </a:endParaRPr>
              </a:p>
            </p:txBody>
          </p:sp>
          <p:sp>
            <p:nvSpPr>
              <p:cNvPr id="5330" name="Google Shape;5330;p120"/>
              <p:cNvSpPr/>
              <p:nvPr/>
            </p:nvSpPr>
            <p:spPr>
              <a:xfrm>
                <a:off x="-48914350" y="3340700"/>
                <a:ext cx="185900" cy="141800"/>
              </a:xfrm>
              <a:custGeom>
                <a:rect b="b" l="l" r="r" t="t"/>
                <a:pathLst>
                  <a:path extrusionOk="0" h="5672" w="7436">
                    <a:moveTo>
                      <a:pt x="5608" y="0"/>
                    </a:moveTo>
                    <a:lnTo>
                      <a:pt x="5608" y="32"/>
                    </a:lnTo>
                    <a:cubicBezTo>
                      <a:pt x="5671" y="158"/>
                      <a:pt x="5671" y="284"/>
                      <a:pt x="5671" y="378"/>
                    </a:cubicBezTo>
                    <a:cubicBezTo>
                      <a:pt x="5671" y="1166"/>
                      <a:pt x="5041" y="1796"/>
                      <a:pt x="4254" y="1796"/>
                    </a:cubicBezTo>
                    <a:cubicBezTo>
                      <a:pt x="3466" y="1796"/>
                      <a:pt x="2836" y="1166"/>
                      <a:pt x="2836" y="378"/>
                    </a:cubicBezTo>
                    <a:cubicBezTo>
                      <a:pt x="2836" y="284"/>
                      <a:pt x="2867" y="158"/>
                      <a:pt x="2867" y="32"/>
                    </a:cubicBezTo>
                    <a:lnTo>
                      <a:pt x="1765" y="32"/>
                    </a:lnTo>
                    <a:lnTo>
                      <a:pt x="1765" y="1670"/>
                    </a:lnTo>
                    <a:cubicBezTo>
                      <a:pt x="1765" y="1907"/>
                      <a:pt x="1602" y="2041"/>
                      <a:pt x="1419" y="2041"/>
                    </a:cubicBezTo>
                    <a:cubicBezTo>
                      <a:pt x="1334" y="2041"/>
                      <a:pt x="1245" y="2013"/>
                      <a:pt x="1166" y="1954"/>
                    </a:cubicBezTo>
                    <a:cubicBezTo>
                      <a:pt x="1040" y="1827"/>
                      <a:pt x="851" y="1764"/>
                      <a:pt x="694" y="1764"/>
                    </a:cubicBezTo>
                    <a:cubicBezTo>
                      <a:pt x="315" y="1764"/>
                      <a:pt x="0" y="2080"/>
                      <a:pt x="0" y="2458"/>
                    </a:cubicBezTo>
                    <a:cubicBezTo>
                      <a:pt x="0" y="2867"/>
                      <a:pt x="315" y="3182"/>
                      <a:pt x="694" y="3182"/>
                    </a:cubicBezTo>
                    <a:cubicBezTo>
                      <a:pt x="851" y="3182"/>
                      <a:pt x="1040" y="3119"/>
                      <a:pt x="1166" y="2993"/>
                    </a:cubicBezTo>
                    <a:cubicBezTo>
                      <a:pt x="1247" y="2933"/>
                      <a:pt x="1337" y="2904"/>
                      <a:pt x="1423" y="2904"/>
                    </a:cubicBezTo>
                    <a:cubicBezTo>
                      <a:pt x="1605" y="2904"/>
                      <a:pt x="1765" y="3031"/>
                      <a:pt x="1765" y="3245"/>
                    </a:cubicBezTo>
                    <a:lnTo>
                      <a:pt x="1765" y="5671"/>
                    </a:lnTo>
                    <a:lnTo>
                      <a:pt x="5671" y="5671"/>
                    </a:lnTo>
                    <a:cubicBezTo>
                      <a:pt x="6648" y="5671"/>
                      <a:pt x="7436" y="4883"/>
                      <a:pt x="7436" y="3907"/>
                    </a:cubicBezTo>
                    <a:lnTo>
                      <a:pt x="7436"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lt1"/>
                  </a:highlight>
                </a:endParaRPr>
              </a:p>
            </p:txBody>
          </p:sp>
        </p:grpSp>
      </p:grpSp>
      <p:grpSp>
        <p:nvGrpSpPr>
          <p:cNvPr id="5331" name="Google Shape;5331;p120"/>
          <p:cNvGrpSpPr/>
          <p:nvPr/>
        </p:nvGrpSpPr>
        <p:grpSpPr>
          <a:xfrm>
            <a:off x="2721558" y="1835152"/>
            <a:ext cx="661500" cy="661500"/>
            <a:chOff x="2721558" y="1454152"/>
            <a:chExt cx="661500" cy="661500"/>
          </a:xfrm>
        </p:grpSpPr>
        <p:sp>
          <p:nvSpPr>
            <p:cNvPr id="5332" name="Google Shape;5332;p120"/>
            <p:cNvSpPr/>
            <p:nvPr/>
          </p:nvSpPr>
          <p:spPr>
            <a:xfrm>
              <a:off x="2721558" y="1454152"/>
              <a:ext cx="661500" cy="661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33" name="Google Shape;5333;p120"/>
            <p:cNvGrpSpPr/>
            <p:nvPr/>
          </p:nvGrpSpPr>
          <p:grpSpPr>
            <a:xfrm>
              <a:off x="2873488" y="1606771"/>
              <a:ext cx="356221" cy="356257"/>
              <a:chOff x="-13512225" y="3211525"/>
              <a:chExt cx="353675" cy="353675"/>
            </a:xfrm>
          </p:grpSpPr>
          <p:sp>
            <p:nvSpPr>
              <p:cNvPr id="5334" name="Google Shape;5334;p120"/>
              <p:cNvSpPr/>
              <p:nvPr/>
            </p:nvSpPr>
            <p:spPr>
              <a:xfrm>
                <a:off x="-13283825" y="3482475"/>
                <a:ext cx="125275" cy="82725"/>
              </a:xfrm>
              <a:custGeom>
                <a:rect b="b" l="l" r="r" t="t"/>
                <a:pathLst>
                  <a:path extrusionOk="0" h="3309" w="5011">
                    <a:moveTo>
                      <a:pt x="1671" y="0"/>
                    </a:moveTo>
                    <a:cubicBezTo>
                      <a:pt x="757" y="0"/>
                      <a:pt x="1" y="725"/>
                      <a:pt x="1" y="1638"/>
                    </a:cubicBezTo>
                    <a:cubicBezTo>
                      <a:pt x="1" y="2552"/>
                      <a:pt x="757" y="3308"/>
                      <a:pt x="1671" y="3308"/>
                    </a:cubicBezTo>
                    <a:cubicBezTo>
                      <a:pt x="2269" y="3308"/>
                      <a:pt x="2584" y="3056"/>
                      <a:pt x="4790" y="1985"/>
                    </a:cubicBezTo>
                    <a:cubicBezTo>
                      <a:pt x="4884" y="1953"/>
                      <a:pt x="5010" y="1796"/>
                      <a:pt x="5010" y="1638"/>
                    </a:cubicBezTo>
                    <a:cubicBezTo>
                      <a:pt x="5010" y="1481"/>
                      <a:pt x="4947" y="1323"/>
                      <a:pt x="4790" y="1292"/>
                    </a:cubicBezTo>
                    <a:cubicBezTo>
                      <a:pt x="2584" y="221"/>
                      <a:pt x="2269" y="0"/>
                      <a:pt x="167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lt1"/>
                  </a:highlight>
                </a:endParaRPr>
              </a:p>
            </p:txBody>
          </p:sp>
          <p:sp>
            <p:nvSpPr>
              <p:cNvPr id="5335" name="Google Shape;5335;p120"/>
              <p:cNvSpPr/>
              <p:nvPr/>
            </p:nvSpPr>
            <p:spPr>
              <a:xfrm>
                <a:off x="-13512225" y="3211525"/>
                <a:ext cx="353675" cy="249700"/>
              </a:xfrm>
              <a:custGeom>
                <a:rect b="b" l="l" r="r" t="t"/>
                <a:pathLst>
                  <a:path extrusionOk="0" h="9988" w="14147">
                    <a:moveTo>
                      <a:pt x="6679" y="1702"/>
                    </a:moveTo>
                    <a:cubicBezTo>
                      <a:pt x="7152" y="1702"/>
                      <a:pt x="7499" y="2048"/>
                      <a:pt x="7499" y="2521"/>
                    </a:cubicBezTo>
                    <a:cubicBezTo>
                      <a:pt x="7499" y="2993"/>
                      <a:pt x="7152" y="3340"/>
                      <a:pt x="6679" y="3340"/>
                    </a:cubicBezTo>
                    <a:cubicBezTo>
                      <a:pt x="6207" y="3340"/>
                      <a:pt x="5829" y="2993"/>
                      <a:pt x="5829" y="2521"/>
                    </a:cubicBezTo>
                    <a:cubicBezTo>
                      <a:pt x="5829" y="2048"/>
                      <a:pt x="6207" y="1702"/>
                      <a:pt x="6679" y="1702"/>
                    </a:cubicBezTo>
                    <a:close/>
                    <a:moveTo>
                      <a:pt x="4191" y="2143"/>
                    </a:moveTo>
                    <a:cubicBezTo>
                      <a:pt x="4663" y="2143"/>
                      <a:pt x="5010" y="2489"/>
                      <a:pt x="5010" y="2962"/>
                    </a:cubicBezTo>
                    <a:cubicBezTo>
                      <a:pt x="5010" y="3434"/>
                      <a:pt x="4663" y="3781"/>
                      <a:pt x="4191" y="3781"/>
                    </a:cubicBezTo>
                    <a:cubicBezTo>
                      <a:pt x="3718" y="3781"/>
                      <a:pt x="3371" y="3434"/>
                      <a:pt x="3371" y="2962"/>
                    </a:cubicBezTo>
                    <a:cubicBezTo>
                      <a:pt x="3371" y="2489"/>
                      <a:pt x="3718" y="2143"/>
                      <a:pt x="4191" y="2143"/>
                    </a:cubicBezTo>
                    <a:close/>
                    <a:moveTo>
                      <a:pt x="2521" y="4191"/>
                    </a:moveTo>
                    <a:cubicBezTo>
                      <a:pt x="2993" y="4191"/>
                      <a:pt x="3371" y="4537"/>
                      <a:pt x="3371" y="5010"/>
                    </a:cubicBezTo>
                    <a:cubicBezTo>
                      <a:pt x="3371" y="5482"/>
                      <a:pt x="2993" y="5829"/>
                      <a:pt x="2521" y="5829"/>
                    </a:cubicBezTo>
                    <a:cubicBezTo>
                      <a:pt x="2048" y="5829"/>
                      <a:pt x="1702" y="5482"/>
                      <a:pt x="1702" y="5010"/>
                    </a:cubicBezTo>
                    <a:cubicBezTo>
                      <a:pt x="1702" y="4537"/>
                      <a:pt x="2048" y="4191"/>
                      <a:pt x="2521" y="4191"/>
                    </a:cubicBezTo>
                    <a:close/>
                    <a:moveTo>
                      <a:pt x="10397" y="3340"/>
                    </a:moveTo>
                    <a:cubicBezTo>
                      <a:pt x="11563" y="3340"/>
                      <a:pt x="12508" y="4096"/>
                      <a:pt x="12508" y="5010"/>
                    </a:cubicBezTo>
                    <a:cubicBezTo>
                      <a:pt x="12508" y="5923"/>
                      <a:pt x="11563" y="6648"/>
                      <a:pt x="10397" y="6648"/>
                    </a:cubicBezTo>
                    <a:cubicBezTo>
                      <a:pt x="9263" y="6648"/>
                      <a:pt x="8318" y="5892"/>
                      <a:pt x="8318" y="5010"/>
                    </a:cubicBezTo>
                    <a:cubicBezTo>
                      <a:pt x="8318" y="4096"/>
                      <a:pt x="9263" y="3340"/>
                      <a:pt x="10397" y="3340"/>
                    </a:cubicBezTo>
                    <a:close/>
                    <a:moveTo>
                      <a:pt x="4191" y="6270"/>
                    </a:moveTo>
                    <a:cubicBezTo>
                      <a:pt x="4663" y="6270"/>
                      <a:pt x="5010" y="6616"/>
                      <a:pt x="5010" y="7089"/>
                    </a:cubicBezTo>
                    <a:cubicBezTo>
                      <a:pt x="5010" y="7562"/>
                      <a:pt x="4663" y="7908"/>
                      <a:pt x="4191" y="7908"/>
                    </a:cubicBezTo>
                    <a:cubicBezTo>
                      <a:pt x="3718" y="7908"/>
                      <a:pt x="3371" y="7562"/>
                      <a:pt x="3371" y="7089"/>
                    </a:cubicBezTo>
                    <a:cubicBezTo>
                      <a:pt x="3371" y="6616"/>
                      <a:pt x="3718" y="6270"/>
                      <a:pt x="4191" y="6270"/>
                    </a:cubicBezTo>
                    <a:close/>
                    <a:moveTo>
                      <a:pt x="6679" y="6648"/>
                    </a:moveTo>
                    <a:cubicBezTo>
                      <a:pt x="7152" y="6648"/>
                      <a:pt x="7499" y="6994"/>
                      <a:pt x="7499" y="7499"/>
                    </a:cubicBezTo>
                    <a:cubicBezTo>
                      <a:pt x="7499" y="7971"/>
                      <a:pt x="7152" y="8318"/>
                      <a:pt x="6679" y="8318"/>
                    </a:cubicBezTo>
                    <a:cubicBezTo>
                      <a:pt x="6207" y="8318"/>
                      <a:pt x="5829" y="7971"/>
                      <a:pt x="5829" y="7499"/>
                    </a:cubicBezTo>
                    <a:cubicBezTo>
                      <a:pt x="5829" y="7057"/>
                      <a:pt x="6207" y="6648"/>
                      <a:pt x="6679" y="6648"/>
                    </a:cubicBezTo>
                    <a:close/>
                    <a:moveTo>
                      <a:pt x="7089" y="0"/>
                    </a:moveTo>
                    <a:cubicBezTo>
                      <a:pt x="3245" y="0"/>
                      <a:pt x="63" y="2237"/>
                      <a:pt x="63" y="5010"/>
                    </a:cubicBezTo>
                    <a:cubicBezTo>
                      <a:pt x="0" y="7751"/>
                      <a:pt x="3214" y="9987"/>
                      <a:pt x="7089" y="9987"/>
                    </a:cubicBezTo>
                    <a:cubicBezTo>
                      <a:pt x="10964" y="9987"/>
                      <a:pt x="14146" y="7751"/>
                      <a:pt x="14146" y="5010"/>
                    </a:cubicBezTo>
                    <a:cubicBezTo>
                      <a:pt x="14146" y="2300"/>
                      <a:pt x="10964" y="0"/>
                      <a:pt x="70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lt1"/>
                  </a:highlight>
                </a:endParaRPr>
              </a:p>
            </p:txBody>
          </p:sp>
          <p:sp>
            <p:nvSpPr>
              <p:cNvPr id="5336" name="Google Shape;5336;p120"/>
              <p:cNvSpPr/>
              <p:nvPr/>
            </p:nvSpPr>
            <p:spPr>
              <a:xfrm>
                <a:off x="-13512225" y="3483250"/>
                <a:ext cx="100050" cy="81150"/>
              </a:xfrm>
              <a:custGeom>
                <a:rect b="b" l="l" r="r" t="t"/>
                <a:pathLst>
                  <a:path extrusionOk="0" h="3246" w="4002">
                    <a:moveTo>
                      <a:pt x="4002" y="1"/>
                    </a:moveTo>
                    <a:cubicBezTo>
                      <a:pt x="2206" y="127"/>
                      <a:pt x="63" y="536"/>
                      <a:pt x="63" y="1607"/>
                    </a:cubicBezTo>
                    <a:cubicBezTo>
                      <a:pt x="0" y="2710"/>
                      <a:pt x="2174" y="3120"/>
                      <a:pt x="4002" y="3246"/>
                    </a:cubicBezTo>
                    <a:cubicBezTo>
                      <a:pt x="3592" y="2805"/>
                      <a:pt x="3371" y="2206"/>
                      <a:pt x="3371" y="1607"/>
                    </a:cubicBezTo>
                    <a:cubicBezTo>
                      <a:pt x="3371" y="1040"/>
                      <a:pt x="3592" y="442"/>
                      <a:pt x="400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lt1"/>
                  </a:highlight>
                </a:endParaRPr>
              </a:p>
            </p:txBody>
          </p:sp>
          <p:sp>
            <p:nvSpPr>
              <p:cNvPr id="5337" name="Google Shape;5337;p120"/>
              <p:cNvSpPr/>
              <p:nvPr/>
            </p:nvSpPr>
            <p:spPr>
              <a:xfrm>
                <a:off x="-13407475" y="3483250"/>
                <a:ext cx="36250" cy="81150"/>
              </a:xfrm>
              <a:custGeom>
                <a:rect b="b" l="l" r="r" t="t"/>
                <a:pathLst>
                  <a:path extrusionOk="0" h="3246" w="1450">
                    <a:moveTo>
                      <a:pt x="1418" y="1"/>
                    </a:moveTo>
                    <a:lnTo>
                      <a:pt x="1418" y="1"/>
                    </a:lnTo>
                    <a:cubicBezTo>
                      <a:pt x="1103" y="32"/>
                      <a:pt x="788" y="190"/>
                      <a:pt x="505" y="442"/>
                    </a:cubicBezTo>
                    <a:cubicBezTo>
                      <a:pt x="190" y="757"/>
                      <a:pt x="1" y="1166"/>
                      <a:pt x="1" y="1607"/>
                    </a:cubicBezTo>
                    <a:cubicBezTo>
                      <a:pt x="1" y="2048"/>
                      <a:pt x="158" y="2489"/>
                      <a:pt x="505" y="2805"/>
                    </a:cubicBezTo>
                    <a:cubicBezTo>
                      <a:pt x="788" y="3025"/>
                      <a:pt x="1103" y="3183"/>
                      <a:pt x="1450" y="3246"/>
                    </a:cubicBezTo>
                    <a:cubicBezTo>
                      <a:pt x="1072" y="2805"/>
                      <a:pt x="820" y="2206"/>
                      <a:pt x="820" y="1607"/>
                    </a:cubicBezTo>
                    <a:cubicBezTo>
                      <a:pt x="820" y="977"/>
                      <a:pt x="1072" y="442"/>
                      <a:pt x="141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lt1"/>
                  </a:highlight>
                </a:endParaRPr>
              </a:p>
            </p:txBody>
          </p:sp>
          <p:sp>
            <p:nvSpPr>
              <p:cNvPr id="5338" name="Google Shape;5338;p120"/>
              <p:cNvSpPr/>
              <p:nvPr/>
            </p:nvSpPr>
            <p:spPr>
              <a:xfrm>
                <a:off x="-13366525" y="3485625"/>
                <a:ext cx="70125" cy="76425"/>
              </a:xfrm>
              <a:custGeom>
                <a:rect b="b" l="l" r="r" t="t"/>
                <a:pathLst>
                  <a:path extrusionOk="0" h="3057" w="2805">
                    <a:moveTo>
                      <a:pt x="1072" y="0"/>
                    </a:moveTo>
                    <a:cubicBezTo>
                      <a:pt x="442" y="221"/>
                      <a:pt x="1" y="819"/>
                      <a:pt x="1" y="1512"/>
                    </a:cubicBezTo>
                    <a:cubicBezTo>
                      <a:pt x="1" y="2237"/>
                      <a:pt x="442" y="2836"/>
                      <a:pt x="1072" y="3056"/>
                    </a:cubicBezTo>
                    <a:cubicBezTo>
                      <a:pt x="1702" y="2962"/>
                      <a:pt x="2301" y="2867"/>
                      <a:pt x="2805" y="2710"/>
                    </a:cubicBezTo>
                    <a:cubicBezTo>
                      <a:pt x="2616" y="2363"/>
                      <a:pt x="2490" y="1953"/>
                      <a:pt x="2490" y="1512"/>
                    </a:cubicBezTo>
                    <a:cubicBezTo>
                      <a:pt x="2490" y="1071"/>
                      <a:pt x="2616" y="693"/>
                      <a:pt x="2805" y="347"/>
                    </a:cubicBezTo>
                    <a:cubicBezTo>
                      <a:pt x="2301" y="189"/>
                      <a:pt x="1702" y="63"/>
                      <a:pt x="107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lt1"/>
                  </a:highlight>
                </a:endParaRPr>
              </a:p>
            </p:txBody>
          </p:sp>
        </p:grpSp>
      </p:grpSp>
      <p:grpSp>
        <p:nvGrpSpPr>
          <p:cNvPr id="5339" name="Google Shape;5339;p120"/>
          <p:cNvGrpSpPr/>
          <p:nvPr/>
        </p:nvGrpSpPr>
        <p:grpSpPr>
          <a:xfrm>
            <a:off x="1432202" y="3304864"/>
            <a:ext cx="661500" cy="661500"/>
            <a:chOff x="1432202" y="3304864"/>
            <a:chExt cx="661500" cy="661500"/>
          </a:xfrm>
        </p:grpSpPr>
        <p:sp>
          <p:nvSpPr>
            <p:cNvPr id="5340" name="Google Shape;5340;p120"/>
            <p:cNvSpPr/>
            <p:nvPr/>
          </p:nvSpPr>
          <p:spPr>
            <a:xfrm>
              <a:off x="1432202" y="3304864"/>
              <a:ext cx="661500" cy="6615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41" name="Google Shape;5341;p120"/>
            <p:cNvGrpSpPr/>
            <p:nvPr/>
          </p:nvGrpSpPr>
          <p:grpSpPr>
            <a:xfrm>
              <a:off x="1577049" y="3466279"/>
              <a:ext cx="371814" cy="338690"/>
              <a:chOff x="-40745125" y="3632900"/>
              <a:chExt cx="318225" cy="289875"/>
            </a:xfrm>
          </p:grpSpPr>
          <p:sp>
            <p:nvSpPr>
              <p:cNvPr id="5342" name="Google Shape;5342;p120"/>
              <p:cNvSpPr/>
              <p:nvPr/>
            </p:nvSpPr>
            <p:spPr>
              <a:xfrm>
                <a:off x="-40745125" y="3632900"/>
                <a:ext cx="300125" cy="82725"/>
              </a:xfrm>
              <a:custGeom>
                <a:rect b="b" l="l" r="r" t="t"/>
                <a:pathLst>
                  <a:path extrusionOk="0" h="3309" w="12005">
                    <a:moveTo>
                      <a:pt x="1671" y="0"/>
                    </a:moveTo>
                    <a:cubicBezTo>
                      <a:pt x="757" y="0"/>
                      <a:pt x="1" y="757"/>
                      <a:pt x="1" y="1670"/>
                    </a:cubicBezTo>
                    <a:cubicBezTo>
                      <a:pt x="1" y="2552"/>
                      <a:pt x="757" y="3308"/>
                      <a:pt x="1671" y="3308"/>
                    </a:cubicBezTo>
                    <a:lnTo>
                      <a:pt x="11469" y="3308"/>
                    </a:lnTo>
                    <a:cubicBezTo>
                      <a:pt x="11815" y="3308"/>
                      <a:pt x="12004" y="2930"/>
                      <a:pt x="11784" y="2647"/>
                    </a:cubicBezTo>
                    <a:cubicBezTo>
                      <a:pt x="11595" y="2363"/>
                      <a:pt x="11469" y="2017"/>
                      <a:pt x="11469" y="1670"/>
                    </a:cubicBezTo>
                    <a:cubicBezTo>
                      <a:pt x="11469" y="1292"/>
                      <a:pt x="11595" y="946"/>
                      <a:pt x="11784" y="662"/>
                    </a:cubicBezTo>
                    <a:cubicBezTo>
                      <a:pt x="11973" y="410"/>
                      <a:pt x="11784" y="0"/>
                      <a:pt x="11469"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3" name="Google Shape;5343;p120"/>
              <p:cNvSpPr/>
              <p:nvPr/>
            </p:nvSpPr>
            <p:spPr>
              <a:xfrm>
                <a:off x="-40508050" y="3736075"/>
                <a:ext cx="21300" cy="82725"/>
              </a:xfrm>
              <a:custGeom>
                <a:rect b="b" l="l" r="r" t="t"/>
                <a:pathLst>
                  <a:path extrusionOk="0" h="3309" w="852">
                    <a:moveTo>
                      <a:pt x="1" y="1"/>
                    </a:moveTo>
                    <a:lnTo>
                      <a:pt x="1" y="3309"/>
                    </a:lnTo>
                    <a:lnTo>
                      <a:pt x="852" y="3309"/>
                    </a:lnTo>
                    <a:lnTo>
                      <a:pt x="852" y="1"/>
                    </a:ln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4" name="Google Shape;5344;p120"/>
              <p:cNvSpPr/>
              <p:nvPr/>
            </p:nvSpPr>
            <p:spPr>
              <a:xfrm>
                <a:off x="-40466300" y="3736875"/>
                <a:ext cx="39400" cy="82725"/>
              </a:xfrm>
              <a:custGeom>
                <a:rect b="b" l="l" r="r" t="t"/>
                <a:pathLst>
                  <a:path extrusionOk="0" h="3309" w="1576">
                    <a:moveTo>
                      <a:pt x="1" y="0"/>
                    </a:moveTo>
                    <a:lnTo>
                      <a:pt x="1" y="3308"/>
                    </a:lnTo>
                    <a:lnTo>
                      <a:pt x="1198" y="3308"/>
                    </a:lnTo>
                    <a:cubicBezTo>
                      <a:pt x="1387" y="3277"/>
                      <a:pt x="1576" y="3088"/>
                      <a:pt x="1576" y="2899"/>
                    </a:cubicBezTo>
                    <a:lnTo>
                      <a:pt x="1576" y="410"/>
                    </a:lnTo>
                    <a:cubicBezTo>
                      <a:pt x="1576" y="158"/>
                      <a:pt x="1387" y="0"/>
                      <a:pt x="1198"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5" name="Google Shape;5345;p120"/>
              <p:cNvSpPr/>
              <p:nvPr/>
            </p:nvSpPr>
            <p:spPr>
              <a:xfrm>
                <a:off x="-40723050" y="3736075"/>
                <a:ext cx="194550" cy="82725"/>
              </a:xfrm>
              <a:custGeom>
                <a:rect b="b" l="l" r="r" t="t"/>
                <a:pathLst>
                  <a:path extrusionOk="0" h="3309" w="7782">
                    <a:moveTo>
                      <a:pt x="441" y="1"/>
                    </a:moveTo>
                    <a:cubicBezTo>
                      <a:pt x="189" y="1"/>
                      <a:pt x="0" y="221"/>
                      <a:pt x="0" y="442"/>
                    </a:cubicBezTo>
                    <a:lnTo>
                      <a:pt x="0" y="2931"/>
                    </a:lnTo>
                    <a:cubicBezTo>
                      <a:pt x="0" y="3151"/>
                      <a:pt x="189" y="3309"/>
                      <a:pt x="441" y="3309"/>
                    </a:cubicBezTo>
                    <a:lnTo>
                      <a:pt x="7782" y="3309"/>
                    </a:lnTo>
                    <a:lnTo>
                      <a:pt x="7782" y="1"/>
                    </a:ln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6" name="Google Shape;5346;p120"/>
              <p:cNvSpPr/>
              <p:nvPr/>
            </p:nvSpPr>
            <p:spPr>
              <a:xfrm>
                <a:off x="-40681325" y="3839250"/>
                <a:ext cx="21300" cy="82725"/>
              </a:xfrm>
              <a:custGeom>
                <a:rect b="b" l="l" r="r" t="t"/>
                <a:pathLst>
                  <a:path extrusionOk="0" h="3309" w="852">
                    <a:moveTo>
                      <a:pt x="1" y="1"/>
                    </a:moveTo>
                    <a:lnTo>
                      <a:pt x="1" y="3309"/>
                    </a:lnTo>
                    <a:lnTo>
                      <a:pt x="851" y="3309"/>
                    </a:lnTo>
                    <a:lnTo>
                      <a:pt x="851" y="1"/>
                    </a:ln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7" name="Google Shape;5347;p120"/>
              <p:cNvSpPr/>
              <p:nvPr/>
            </p:nvSpPr>
            <p:spPr>
              <a:xfrm>
                <a:off x="-40639575" y="3840825"/>
                <a:ext cx="190625" cy="81950"/>
              </a:xfrm>
              <a:custGeom>
                <a:rect b="b" l="l" r="r" t="t"/>
                <a:pathLst>
                  <a:path extrusionOk="0" h="3278" w="7625">
                    <a:moveTo>
                      <a:pt x="1" y="1"/>
                    </a:moveTo>
                    <a:lnTo>
                      <a:pt x="1" y="3277"/>
                    </a:lnTo>
                    <a:lnTo>
                      <a:pt x="7247" y="3277"/>
                    </a:lnTo>
                    <a:cubicBezTo>
                      <a:pt x="7467" y="3277"/>
                      <a:pt x="7625" y="3057"/>
                      <a:pt x="7625" y="2868"/>
                    </a:cubicBezTo>
                    <a:lnTo>
                      <a:pt x="7625" y="379"/>
                    </a:lnTo>
                    <a:cubicBezTo>
                      <a:pt x="7625" y="158"/>
                      <a:pt x="7436" y="1"/>
                      <a:pt x="7247" y="1"/>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8" name="Google Shape;5348;p120"/>
              <p:cNvSpPr/>
              <p:nvPr/>
            </p:nvSpPr>
            <p:spPr>
              <a:xfrm>
                <a:off x="-40745125" y="3840050"/>
                <a:ext cx="43350" cy="82725"/>
              </a:xfrm>
              <a:custGeom>
                <a:rect b="b" l="l" r="r" t="t"/>
                <a:pathLst>
                  <a:path extrusionOk="0" h="3309" w="1734">
                    <a:moveTo>
                      <a:pt x="442" y="0"/>
                    </a:moveTo>
                    <a:cubicBezTo>
                      <a:pt x="190" y="0"/>
                      <a:pt x="1" y="189"/>
                      <a:pt x="1" y="378"/>
                    </a:cubicBezTo>
                    <a:lnTo>
                      <a:pt x="1" y="2867"/>
                    </a:lnTo>
                    <a:cubicBezTo>
                      <a:pt x="1" y="3088"/>
                      <a:pt x="190" y="3308"/>
                      <a:pt x="442" y="3308"/>
                    </a:cubicBezTo>
                    <a:lnTo>
                      <a:pt x="1734" y="3308"/>
                    </a:lnTo>
                    <a:lnTo>
                      <a:pt x="1734" y="0"/>
                    </a:ln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2" name="Shape 5352"/>
        <p:cNvGrpSpPr/>
        <p:nvPr/>
      </p:nvGrpSpPr>
      <p:grpSpPr>
        <a:xfrm>
          <a:off x="0" y="0"/>
          <a:ext cx="0" cy="0"/>
          <a:chOff x="0" y="0"/>
          <a:chExt cx="0" cy="0"/>
        </a:xfrm>
      </p:grpSpPr>
      <p:sp>
        <p:nvSpPr>
          <p:cNvPr id="5353" name="Google Shape;5353;p121"/>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Standards-Based Grading &amp; Reporting </a:t>
            </a:r>
            <a:endParaRPr/>
          </a:p>
        </p:txBody>
      </p:sp>
      <p:sp>
        <p:nvSpPr>
          <p:cNvPr id="5354" name="Google Shape;5354;p121"/>
          <p:cNvSpPr txBox="1"/>
          <p:nvPr>
            <p:ph idx="1" type="body"/>
          </p:nvPr>
        </p:nvSpPr>
        <p:spPr>
          <a:xfrm>
            <a:off x="720000" y="1055850"/>
            <a:ext cx="7704000" cy="411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1800"/>
              <a:t>2023-2024 Performance Levels</a:t>
            </a:r>
            <a:endParaRPr b="1" sz="1800"/>
          </a:p>
        </p:txBody>
      </p:sp>
      <p:graphicFrame>
        <p:nvGraphicFramePr>
          <p:cNvPr id="5355" name="Google Shape;5355;p121"/>
          <p:cNvGraphicFramePr/>
          <p:nvPr/>
        </p:nvGraphicFramePr>
        <p:xfrm>
          <a:off x="578788" y="1713510"/>
          <a:ext cx="3000000" cy="3000000"/>
        </p:xfrm>
        <a:graphic>
          <a:graphicData uri="http://schemas.openxmlformats.org/drawingml/2006/table">
            <a:tbl>
              <a:tblPr>
                <a:noFill/>
                <a:tableStyleId>{528A5863-C44A-4103-9D74-7BD407B618AD}</a:tableStyleId>
              </a:tblPr>
              <a:tblGrid>
                <a:gridCol w="2901350"/>
                <a:gridCol w="5179625"/>
              </a:tblGrid>
              <a:tr h="960200">
                <a:tc>
                  <a:txBody>
                    <a:bodyPr/>
                    <a:lstStyle/>
                    <a:p>
                      <a:pPr indent="0" lvl="0" marL="0" rtl="0" algn="l">
                        <a:spcBef>
                          <a:spcPts val="0"/>
                        </a:spcBef>
                        <a:spcAft>
                          <a:spcPts val="0"/>
                        </a:spcAft>
                        <a:buNone/>
                      </a:pPr>
                      <a:r>
                        <a:rPr b="1" i="1" lang="en" sz="1900">
                          <a:solidFill>
                            <a:srgbClr val="000000"/>
                          </a:solidFill>
                          <a:latin typeface="Open Sans"/>
                          <a:ea typeface="Open Sans"/>
                          <a:cs typeface="Open Sans"/>
                          <a:sym typeface="Open Sans"/>
                        </a:rPr>
                        <a:t>Meets Standard</a:t>
                      </a:r>
                      <a:endParaRPr b="1" i="1" sz="1900">
                        <a:latin typeface="Open Sans"/>
                        <a:ea typeface="Open Sans"/>
                        <a:cs typeface="Open Sans"/>
                        <a:sym typeface="Open Sans"/>
                      </a:endParaRPr>
                    </a:p>
                  </a:txBody>
                  <a:tcPr marT="91425" marB="91425" marR="91425" marL="91425" anchor="ctr">
                    <a:solidFill>
                      <a:srgbClr val="EFEFEF"/>
                    </a:solidFill>
                  </a:tcPr>
                </a:tc>
                <a:tc>
                  <a:txBody>
                    <a:bodyPr/>
                    <a:lstStyle/>
                    <a:p>
                      <a:pPr indent="0" lvl="0" marL="0" rtl="0" algn="l">
                        <a:spcBef>
                          <a:spcPts val="0"/>
                        </a:spcBef>
                        <a:spcAft>
                          <a:spcPts val="0"/>
                        </a:spcAft>
                        <a:buNone/>
                      </a:pPr>
                      <a:r>
                        <a:rPr i="1" lang="en" sz="1900">
                          <a:latin typeface="Open Sans"/>
                          <a:ea typeface="Open Sans"/>
                          <a:cs typeface="Open Sans"/>
                          <a:sym typeface="Open Sans"/>
                        </a:rPr>
                        <a:t>The student shows full and consistent understanding of the standard independently.</a:t>
                      </a:r>
                      <a:endParaRPr i="1" sz="1900">
                        <a:latin typeface="Open Sans"/>
                        <a:ea typeface="Open Sans"/>
                        <a:cs typeface="Open Sans"/>
                        <a:sym typeface="Open Sans"/>
                      </a:endParaRPr>
                    </a:p>
                  </a:txBody>
                  <a:tcPr marT="91425" marB="91425" marR="91425" marL="91425">
                    <a:solidFill>
                      <a:srgbClr val="EFEFEF"/>
                    </a:solidFill>
                  </a:tcPr>
                </a:tc>
              </a:tr>
              <a:tr h="727475">
                <a:tc>
                  <a:txBody>
                    <a:bodyPr/>
                    <a:lstStyle/>
                    <a:p>
                      <a:pPr indent="0" lvl="0" marL="0" rtl="0" algn="l">
                        <a:spcBef>
                          <a:spcPts val="0"/>
                        </a:spcBef>
                        <a:spcAft>
                          <a:spcPts val="0"/>
                        </a:spcAft>
                        <a:buNone/>
                      </a:pPr>
                      <a:r>
                        <a:rPr b="1" i="1" lang="en" sz="1900">
                          <a:solidFill>
                            <a:srgbClr val="000000"/>
                          </a:solidFill>
                          <a:latin typeface="Open Sans"/>
                          <a:ea typeface="Open Sans"/>
                          <a:cs typeface="Open Sans"/>
                          <a:sym typeface="Open Sans"/>
                        </a:rPr>
                        <a:t>Approaching </a:t>
                      </a:r>
                      <a:r>
                        <a:rPr b="1" i="1" lang="en" sz="1900">
                          <a:latin typeface="Open Sans"/>
                          <a:ea typeface="Open Sans"/>
                          <a:cs typeface="Open Sans"/>
                          <a:sym typeface="Open Sans"/>
                        </a:rPr>
                        <a:t>Standard</a:t>
                      </a:r>
                      <a:endParaRPr b="1" i="1" sz="1900">
                        <a:latin typeface="Open Sans"/>
                        <a:ea typeface="Open Sans"/>
                        <a:cs typeface="Open Sans"/>
                        <a:sym typeface="Open Sans"/>
                      </a:endParaRPr>
                    </a:p>
                  </a:txBody>
                  <a:tcPr marT="91425" marB="91425" marR="91425" marL="91425" anchor="ctr">
                    <a:solidFill>
                      <a:srgbClr val="EFEFEF"/>
                    </a:solidFill>
                  </a:tcPr>
                </a:tc>
                <a:tc>
                  <a:txBody>
                    <a:bodyPr/>
                    <a:lstStyle/>
                    <a:p>
                      <a:pPr indent="0" lvl="0" marL="0" rtl="0" algn="l">
                        <a:spcBef>
                          <a:spcPts val="600"/>
                        </a:spcBef>
                        <a:spcAft>
                          <a:spcPts val="0"/>
                        </a:spcAft>
                        <a:buNone/>
                      </a:pPr>
                      <a:r>
                        <a:rPr i="1" lang="en" sz="1900">
                          <a:latin typeface="Open Sans"/>
                          <a:ea typeface="Open Sans"/>
                          <a:cs typeface="Open Sans"/>
                          <a:sym typeface="Open Sans"/>
                        </a:rPr>
                        <a:t>The student shows partial and/or inconsistent understanding of the standard independently.</a:t>
                      </a:r>
                      <a:endParaRPr i="1" sz="1900">
                        <a:latin typeface="Open Sans"/>
                        <a:ea typeface="Open Sans"/>
                        <a:cs typeface="Open Sans"/>
                        <a:sym typeface="Open Sans"/>
                      </a:endParaRPr>
                    </a:p>
                  </a:txBody>
                  <a:tcPr marT="91425" marB="91425" marR="91425" marL="91425">
                    <a:solidFill>
                      <a:srgbClr val="EFEFEF"/>
                    </a:solidFill>
                  </a:tcPr>
                </a:tc>
              </a:tr>
              <a:tr h="960200">
                <a:tc>
                  <a:txBody>
                    <a:bodyPr/>
                    <a:lstStyle/>
                    <a:p>
                      <a:pPr indent="0" lvl="0" marL="0" rtl="0" algn="l">
                        <a:spcBef>
                          <a:spcPts val="0"/>
                        </a:spcBef>
                        <a:spcAft>
                          <a:spcPts val="0"/>
                        </a:spcAft>
                        <a:buNone/>
                      </a:pPr>
                      <a:r>
                        <a:rPr b="1" i="1" lang="en" sz="1900">
                          <a:solidFill>
                            <a:srgbClr val="000000"/>
                          </a:solidFill>
                          <a:latin typeface="Open Sans"/>
                          <a:ea typeface="Open Sans"/>
                          <a:cs typeface="Open Sans"/>
                          <a:sym typeface="Open Sans"/>
                        </a:rPr>
                        <a:t>Developing </a:t>
                      </a:r>
                      <a:r>
                        <a:rPr b="1" i="1" lang="en" sz="1900">
                          <a:latin typeface="Open Sans"/>
                          <a:ea typeface="Open Sans"/>
                          <a:cs typeface="Open Sans"/>
                          <a:sym typeface="Open Sans"/>
                        </a:rPr>
                        <a:t>Standard</a:t>
                      </a:r>
                      <a:endParaRPr b="1" i="1" sz="1900">
                        <a:latin typeface="Open Sans"/>
                        <a:ea typeface="Open Sans"/>
                        <a:cs typeface="Open Sans"/>
                        <a:sym typeface="Open Sans"/>
                      </a:endParaRPr>
                    </a:p>
                  </a:txBody>
                  <a:tcPr marT="91425" marB="91425" marR="91425" marL="91425" anchor="ctr">
                    <a:solidFill>
                      <a:srgbClr val="EFEFEF"/>
                    </a:solidFill>
                  </a:tcPr>
                </a:tc>
                <a:tc>
                  <a:txBody>
                    <a:bodyPr/>
                    <a:lstStyle/>
                    <a:p>
                      <a:pPr indent="0" lvl="0" marL="0" rtl="0" algn="l">
                        <a:spcBef>
                          <a:spcPts val="600"/>
                        </a:spcBef>
                        <a:spcAft>
                          <a:spcPts val="0"/>
                        </a:spcAft>
                        <a:buNone/>
                      </a:pPr>
                      <a:r>
                        <a:rPr i="1" lang="en" sz="1900">
                          <a:latin typeface="Open Sans"/>
                          <a:ea typeface="Open Sans"/>
                          <a:cs typeface="Open Sans"/>
                          <a:sym typeface="Open Sans"/>
                        </a:rPr>
                        <a:t>The student shows initial understanding of the standard with support.</a:t>
                      </a:r>
                      <a:endParaRPr i="1" sz="1900">
                        <a:latin typeface="Open Sans"/>
                        <a:ea typeface="Open Sans"/>
                        <a:cs typeface="Open Sans"/>
                        <a:sym typeface="Open Sans"/>
                      </a:endParaRPr>
                    </a:p>
                  </a:txBody>
                  <a:tcPr marT="91425" marB="91425" marR="91425" marL="91425">
                    <a:solidFill>
                      <a:srgbClr val="EFEFEF"/>
                    </a:solidFill>
                  </a:tcPr>
                </a:tc>
              </a:tr>
            </a:tbl>
          </a:graphicData>
        </a:graphic>
      </p:graphicFrame>
      <p:sp>
        <p:nvSpPr>
          <p:cNvPr id="5356" name="Google Shape;5356;p121"/>
          <p:cNvSpPr txBox="1"/>
          <p:nvPr/>
        </p:nvSpPr>
        <p:spPr>
          <a:xfrm>
            <a:off x="247450" y="4763475"/>
            <a:ext cx="1997400" cy="29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*Updated June 2023</a:t>
            </a:r>
            <a:endParaRPr>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0" name="Shape 5360"/>
        <p:cNvGrpSpPr/>
        <p:nvPr/>
      </p:nvGrpSpPr>
      <p:grpSpPr>
        <a:xfrm>
          <a:off x="0" y="0"/>
          <a:ext cx="0" cy="0"/>
          <a:chOff x="0" y="0"/>
          <a:chExt cx="0" cy="0"/>
        </a:xfrm>
      </p:grpSpPr>
      <p:sp>
        <p:nvSpPr>
          <p:cNvPr id="5361" name="Google Shape;5361;p122"/>
          <p:cNvSpPr txBox="1"/>
          <p:nvPr/>
        </p:nvSpPr>
        <p:spPr>
          <a:xfrm>
            <a:off x="137100" y="1535575"/>
            <a:ext cx="8789100" cy="321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highlight>
                  <a:srgbClr val="FFFFFF"/>
                </a:highlight>
                <a:latin typeface="Open Sans"/>
                <a:ea typeface="Open Sans"/>
                <a:cs typeface="Open Sans"/>
                <a:sym typeface="Open Sans"/>
              </a:rPr>
              <a:t>The English Learner (EL) team at Oakridge supports students from diverse cultural and linguistic backgrounds. </a:t>
            </a:r>
            <a:endParaRPr sz="1800">
              <a:solidFill>
                <a:schemeClr val="dk2"/>
              </a:solidFill>
              <a:highlight>
                <a:srgbClr val="FFFFFF"/>
              </a:highlight>
              <a:latin typeface="Open Sans"/>
              <a:ea typeface="Open Sans"/>
              <a:cs typeface="Open Sans"/>
              <a:sym typeface="Open Sans"/>
            </a:endParaRPr>
          </a:p>
          <a:p>
            <a:pPr indent="0" lvl="0" marL="0" rtl="0" algn="l">
              <a:spcBef>
                <a:spcPts val="0"/>
              </a:spcBef>
              <a:spcAft>
                <a:spcPts val="0"/>
              </a:spcAft>
              <a:buNone/>
            </a:pPr>
            <a:r>
              <a:t/>
            </a:r>
            <a:endParaRPr sz="1800">
              <a:solidFill>
                <a:schemeClr val="dk2"/>
              </a:solidFill>
              <a:highlight>
                <a:srgbClr val="FFFFFF"/>
              </a:highlight>
              <a:latin typeface="Open Sans"/>
              <a:ea typeface="Open Sans"/>
              <a:cs typeface="Open Sans"/>
              <a:sym typeface="Open Sans"/>
            </a:endParaRPr>
          </a:p>
          <a:p>
            <a:pPr indent="0" lvl="0" marL="0" rtl="0" algn="l">
              <a:spcBef>
                <a:spcPts val="0"/>
              </a:spcBef>
              <a:spcAft>
                <a:spcPts val="0"/>
              </a:spcAft>
              <a:buNone/>
            </a:pPr>
            <a:r>
              <a:rPr lang="en" sz="1800">
                <a:solidFill>
                  <a:schemeClr val="dk2"/>
                </a:solidFill>
                <a:highlight>
                  <a:srgbClr val="FFFFFF"/>
                </a:highlight>
                <a:latin typeface="Open Sans"/>
                <a:ea typeface="Open Sans"/>
                <a:cs typeface="Open Sans"/>
                <a:sym typeface="Open Sans"/>
              </a:rPr>
              <a:t>The EL team provides English Learners (ELs) and their classroom teachers with instruction, support, and resources. </a:t>
            </a:r>
            <a:endParaRPr sz="1800">
              <a:solidFill>
                <a:schemeClr val="dk2"/>
              </a:solidFill>
              <a:highlight>
                <a:srgbClr val="FFFFFF"/>
              </a:highlight>
              <a:latin typeface="Open Sans"/>
              <a:ea typeface="Open Sans"/>
              <a:cs typeface="Open Sans"/>
              <a:sym typeface="Open Sans"/>
            </a:endParaRPr>
          </a:p>
          <a:p>
            <a:pPr indent="0" lvl="0" marL="0" rtl="0" algn="l">
              <a:spcBef>
                <a:spcPts val="0"/>
              </a:spcBef>
              <a:spcAft>
                <a:spcPts val="0"/>
              </a:spcAft>
              <a:buNone/>
            </a:pPr>
            <a:r>
              <a:t/>
            </a:r>
            <a:endParaRPr sz="1800">
              <a:solidFill>
                <a:schemeClr val="dk2"/>
              </a:solidFill>
              <a:highlight>
                <a:srgbClr val="FFFFFF"/>
              </a:highlight>
              <a:latin typeface="Open Sans"/>
              <a:ea typeface="Open Sans"/>
              <a:cs typeface="Open Sans"/>
              <a:sym typeface="Open Sans"/>
            </a:endParaRPr>
          </a:p>
          <a:p>
            <a:pPr indent="0" lvl="0" marL="0" rtl="0" algn="l">
              <a:spcBef>
                <a:spcPts val="0"/>
              </a:spcBef>
              <a:spcAft>
                <a:spcPts val="0"/>
              </a:spcAft>
              <a:buNone/>
            </a:pPr>
            <a:r>
              <a:rPr lang="en" sz="1800">
                <a:solidFill>
                  <a:schemeClr val="dk2"/>
                </a:solidFill>
                <a:highlight>
                  <a:srgbClr val="FFFFFF"/>
                </a:highlight>
                <a:latin typeface="Open Sans"/>
                <a:ea typeface="Open Sans"/>
                <a:cs typeface="Open Sans"/>
                <a:sym typeface="Open Sans"/>
              </a:rPr>
              <a:t>During the language acquisition process, ELs are expected to meet and maintain the same high levels of academic achievement as their peers.</a:t>
            </a:r>
            <a:endParaRPr sz="1800">
              <a:solidFill>
                <a:schemeClr val="dk2"/>
              </a:solidFill>
              <a:latin typeface="Open Sans"/>
              <a:ea typeface="Open Sans"/>
              <a:cs typeface="Open Sans"/>
              <a:sym typeface="Open Sans"/>
            </a:endParaRPr>
          </a:p>
        </p:txBody>
      </p:sp>
      <p:sp>
        <p:nvSpPr>
          <p:cNvPr id="5362" name="Google Shape;5362;p122"/>
          <p:cNvSpPr txBox="1"/>
          <p:nvPr>
            <p:ph type="ctrTitle"/>
          </p:nvPr>
        </p:nvSpPr>
        <p:spPr>
          <a:xfrm>
            <a:off x="736646" y="449225"/>
            <a:ext cx="76725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700"/>
              <a:t>English Learners Program</a:t>
            </a:r>
            <a:endParaRPr sz="1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6" name="Shape 5366"/>
        <p:cNvGrpSpPr/>
        <p:nvPr/>
      </p:nvGrpSpPr>
      <p:grpSpPr>
        <a:xfrm>
          <a:off x="0" y="0"/>
          <a:ext cx="0" cy="0"/>
          <a:chOff x="0" y="0"/>
          <a:chExt cx="0" cy="0"/>
        </a:xfrm>
      </p:grpSpPr>
      <p:sp>
        <p:nvSpPr>
          <p:cNvPr id="5367" name="Google Shape;5367;p123"/>
          <p:cNvSpPr txBox="1"/>
          <p:nvPr>
            <p:ph type="ctrTitle"/>
          </p:nvPr>
        </p:nvSpPr>
        <p:spPr>
          <a:xfrm>
            <a:off x="736646" y="525425"/>
            <a:ext cx="76725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000"/>
              <a:t>Special Education</a:t>
            </a:r>
            <a:endParaRPr/>
          </a:p>
        </p:txBody>
      </p:sp>
      <p:sp>
        <p:nvSpPr>
          <p:cNvPr id="5368" name="Google Shape;5368;p123"/>
          <p:cNvSpPr txBox="1"/>
          <p:nvPr/>
        </p:nvSpPr>
        <p:spPr>
          <a:xfrm>
            <a:off x="795751" y="3411200"/>
            <a:ext cx="7312200" cy="1371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rgbClr val="111111"/>
                </a:solidFill>
                <a:latin typeface="Comfortaa"/>
                <a:ea typeface="Comfortaa"/>
                <a:cs typeface="Comfortaa"/>
                <a:sym typeface="Comfortaa"/>
              </a:rPr>
              <a:t>A</a:t>
            </a:r>
            <a:r>
              <a:rPr lang="en">
                <a:solidFill>
                  <a:srgbClr val="111111"/>
                </a:solidFill>
                <a:latin typeface="Comfortaa"/>
                <a:ea typeface="Comfortaa"/>
                <a:cs typeface="Comfortaa"/>
                <a:sym typeface="Comfortaa"/>
              </a:rPr>
              <a:t>PS provides a continuum of services for eligible students with disabilities, PreK through age 21, who are determined eligible to receive special education services. </a:t>
            </a:r>
            <a:endParaRPr b="1" i="1" sz="1000">
              <a:solidFill>
                <a:srgbClr val="000000"/>
              </a:solidFill>
              <a:latin typeface="Comfortaa"/>
              <a:ea typeface="Comfortaa"/>
              <a:cs typeface="Comfortaa"/>
              <a:sym typeface="Comfortaa"/>
            </a:endParaRPr>
          </a:p>
        </p:txBody>
      </p:sp>
      <p:pic>
        <p:nvPicPr>
          <p:cNvPr id="5369" name="Google Shape;5369;p123"/>
          <p:cNvPicPr preferRelativeResize="0"/>
          <p:nvPr/>
        </p:nvPicPr>
        <p:blipFill>
          <a:blip r:embed="rId3">
            <a:alphaModFix/>
          </a:blip>
          <a:stretch>
            <a:fillRect/>
          </a:stretch>
        </p:blipFill>
        <p:spPr>
          <a:xfrm>
            <a:off x="2965187" y="1401475"/>
            <a:ext cx="3213625" cy="17617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3" name="Shape 5373"/>
        <p:cNvGrpSpPr/>
        <p:nvPr/>
      </p:nvGrpSpPr>
      <p:grpSpPr>
        <a:xfrm>
          <a:off x="0" y="0"/>
          <a:ext cx="0" cy="0"/>
          <a:chOff x="0" y="0"/>
          <a:chExt cx="0" cy="0"/>
        </a:xfrm>
      </p:grpSpPr>
      <p:sp>
        <p:nvSpPr>
          <p:cNvPr id="5374" name="Google Shape;5374;p124"/>
          <p:cNvSpPr txBox="1"/>
          <p:nvPr>
            <p:ph type="ctrTitle"/>
          </p:nvPr>
        </p:nvSpPr>
        <p:spPr>
          <a:xfrm>
            <a:off x="736646" y="601625"/>
            <a:ext cx="76725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000"/>
              <a:t>Additional Support Staff</a:t>
            </a:r>
            <a:endParaRPr sz="2000"/>
          </a:p>
        </p:txBody>
      </p:sp>
      <p:sp>
        <p:nvSpPr>
          <p:cNvPr id="5375" name="Google Shape;5375;p124"/>
          <p:cNvSpPr txBox="1"/>
          <p:nvPr/>
        </p:nvSpPr>
        <p:spPr>
          <a:xfrm rot="344">
            <a:off x="5082288" y="1774238"/>
            <a:ext cx="3000000" cy="1230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i="1" lang="en" sz="1200">
                <a:solidFill>
                  <a:srgbClr val="000000"/>
                </a:solidFill>
                <a:latin typeface="Comfortaa"/>
                <a:ea typeface="Comfortaa"/>
                <a:cs typeface="Comfortaa"/>
                <a:sym typeface="Comfortaa"/>
              </a:rPr>
              <a:t>APS also provides the following specialists, as needed: Vision, Hearing, Autism, Behavior, Audiology</a:t>
            </a:r>
            <a:endParaRPr i="1" sz="900">
              <a:solidFill>
                <a:srgbClr val="000000"/>
              </a:solidFill>
              <a:latin typeface="Comfortaa"/>
              <a:ea typeface="Comfortaa"/>
              <a:cs typeface="Comfortaa"/>
              <a:sym typeface="Comfortaa"/>
            </a:endParaRPr>
          </a:p>
        </p:txBody>
      </p:sp>
      <p:pic>
        <p:nvPicPr>
          <p:cNvPr id="5376" name="Google Shape;5376;p124"/>
          <p:cNvPicPr preferRelativeResize="0"/>
          <p:nvPr/>
        </p:nvPicPr>
        <p:blipFill>
          <a:blip r:embed="rId3">
            <a:alphaModFix/>
          </a:blip>
          <a:stretch>
            <a:fillRect/>
          </a:stretch>
        </p:blipFill>
        <p:spPr>
          <a:xfrm>
            <a:off x="5688650" y="3340000"/>
            <a:ext cx="1720575" cy="1355825"/>
          </a:xfrm>
          <a:prstGeom prst="rect">
            <a:avLst/>
          </a:prstGeom>
          <a:noFill/>
          <a:ln>
            <a:noFill/>
          </a:ln>
        </p:spPr>
      </p:pic>
      <p:sp>
        <p:nvSpPr>
          <p:cNvPr id="5377" name="Google Shape;5377;p124"/>
          <p:cNvSpPr txBox="1"/>
          <p:nvPr/>
        </p:nvSpPr>
        <p:spPr>
          <a:xfrm>
            <a:off x="1280525" y="1197625"/>
            <a:ext cx="7299600" cy="3888300"/>
          </a:xfrm>
          <a:prstGeom prst="rect">
            <a:avLst/>
          </a:prstGeom>
          <a:noFill/>
          <a:ln>
            <a:noFill/>
          </a:ln>
        </p:spPr>
        <p:txBody>
          <a:bodyPr anchorCtr="0" anchor="t" bIns="91425" lIns="91425" spcFirstLastPara="1" rIns="91425" wrap="square" tIns="91425">
            <a:noAutofit/>
          </a:bodyPr>
          <a:lstStyle/>
          <a:p>
            <a:pPr indent="-342900" lvl="0" marL="457200" rtl="0" algn="l">
              <a:lnSpc>
                <a:spcPct val="200000"/>
              </a:lnSpc>
              <a:spcBef>
                <a:spcPts val="0"/>
              </a:spcBef>
              <a:spcAft>
                <a:spcPts val="0"/>
              </a:spcAft>
              <a:buClr>
                <a:schemeClr val="dk2"/>
              </a:buClr>
              <a:buSzPts val="1800"/>
              <a:buFont typeface="Open Sans"/>
              <a:buChar char="●"/>
            </a:pPr>
            <a:r>
              <a:rPr lang="en" sz="1800">
                <a:solidFill>
                  <a:schemeClr val="dk2"/>
                </a:solidFill>
                <a:latin typeface="Open Sans"/>
                <a:ea typeface="Open Sans"/>
                <a:cs typeface="Open Sans"/>
                <a:sym typeface="Open Sans"/>
              </a:rPr>
              <a:t>Occupational Therapist</a:t>
            </a:r>
            <a:endParaRPr sz="1800">
              <a:solidFill>
                <a:schemeClr val="dk2"/>
              </a:solidFill>
              <a:latin typeface="Open Sans"/>
              <a:ea typeface="Open Sans"/>
              <a:cs typeface="Open Sans"/>
              <a:sym typeface="Open Sans"/>
            </a:endParaRPr>
          </a:p>
          <a:p>
            <a:pPr indent="-342900" lvl="0" marL="457200" rtl="0" algn="l">
              <a:lnSpc>
                <a:spcPct val="200000"/>
              </a:lnSpc>
              <a:spcBef>
                <a:spcPts val="0"/>
              </a:spcBef>
              <a:spcAft>
                <a:spcPts val="0"/>
              </a:spcAft>
              <a:buClr>
                <a:schemeClr val="dk2"/>
              </a:buClr>
              <a:buSzPts val="1800"/>
              <a:buFont typeface="Open Sans"/>
              <a:buChar char="●"/>
            </a:pPr>
            <a:r>
              <a:rPr lang="en" sz="1800">
                <a:solidFill>
                  <a:schemeClr val="dk2"/>
                </a:solidFill>
                <a:latin typeface="Open Sans"/>
                <a:ea typeface="Open Sans"/>
                <a:cs typeface="Open Sans"/>
                <a:sym typeface="Open Sans"/>
              </a:rPr>
              <a:t>Physical Therapist</a:t>
            </a:r>
            <a:endParaRPr sz="1800">
              <a:solidFill>
                <a:schemeClr val="dk2"/>
              </a:solidFill>
              <a:latin typeface="Open Sans"/>
              <a:ea typeface="Open Sans"/>
              <a:cs typeface="Open Sans"/>
              <a:sym typeface="Open Sans"/>
            </a:endParaRPr>
          </a:p>
          <a:p>
            <a:pPr indent="-323850" lvl="0" marL="457200" rtl="0" algn="l">
              <a:lnSpc>
                <a:spcPct val="200000"/>
              </a:lnSpc>
              <a:spcBef>
                <a:spcPts val="0"/>
              </a:spcBef>
              <a:spcAft>
                <a:spcPts val="0"/>
              </a:spcAft>
              <a:buClr>
                <a:schemeClr val="dk2"/>
              </a:buClr>
              <a:buSzPts val="1500"/>
              <a:buFont typeface="Comfortaa"/>
              <a:buChar char="●"/>
            </a:pPr>
            <a:r>
              <a:rPr lang="en" sz="1800">
                <a:solidFill>
                  <a:schemeClr val="dk2"/>
                </a:solidFill>
                <a:latin typeface="Open Sans"/>
                <a:ea typeface="Open Sans"/>
                <a:cs typeface="Open Sans"/>
                <a:sym typeface="Open Sans"/>
              </a:rPr>
              <a:t>School Psychologist</a:t>
            </a:r>
            <a:endParaRPr sz="1800">
              <a:solidFill>
                <a:schemeClr val="dk2"/>
              </a:solidFill>
              <a:latin typeface="Open Sans"/>
              <a:ea typeface="Open Sans"/>
              <a:cs typeface="Open Sans"/>
              <a:sym typeface="Open Sans"/>
            </a:endParaRPr>
          </a:p>
          <a:p>
            <a:pPr indent="-323850" lvl="0" marL="457200" rtl="0" algn="l">
              <a:lnSpc>
                <a:spcPct val="200000"/>
              </a:lnSpc>
              <a:spcBef>
                <a:spcPts val="0"/>
              </a:spcBef>
              <a:spcAft>
                <a:spcPts val="0"/>
              </a:spcAft>
              <a:buClr>
                <a:schemeClr val="dk2"/>
              </a:buClr>
              <a:buSzPts val="1500"/>
              <a:buFont typeface="Comfortaa"/>
              <a:buChar char="●"/>
            </a:pPr>
            <a:r>
              <a:rPr lang="en" sz="1800">
                <a:solidFill>
                  <a:schemeClr val="dk2"/>
                </a:solidFill>
                <a:latin typeface="Open Sans"/>
                <a:ea typeface="Open Sans"/>
                <a:cs typeface="Open Sans"/>
                <a:sym typeface="Open Sans"/>
              </a:rPr>
              <a:t>School Social Worker</a:t>
            </a:r>
            <a:endParaRPr sz="1800">
              <a:solidFill>
                <a:schemeClr val="dk2"/>
              </a:solidFill>
              <a:latin typeface="Open Sans"/>
              <a:ea typeface="Open Sans"/>
              <a:cs typeface="Open Sans"/>
              <a:sym typeface="Open Sans"/>
            </a:endParaRPr>
          </a:p>
          <a:p>
            <a:pPr indent="-323850" lvl="0" marL="457200" rtl="0" algn="l">
              <a:lnSpc>
                <a:spcPct val="200000"/>
              </a:lnSpc>
              <a:spcBef>
                <a:spcPts val="0"/>
              </a:spcBef>
              <a:spcAft>
                <a:spcPts val="0"/>
              </a:spcAft>
              <a:buClr>
                <a:schemeClr val="dk2"/>
              </a:buClr>
              <a:buSzPts val="1500"/>
              <a:buFont typeface="Comfortaa"/>
              <a:buChar char="●"/>
            </a:pPr>
            <a:r>
              <a:rPr lang="en" sz="1800">
                <a:solidFill>
                  <a:schemeClr val="dk2"/>
                </a:solidFill>
                <a:latin typeface="Open Sans"/>
                <a:ea typeface="Open Sans"/>
                <a:cs typeface="Open Sans"/>
                <a:sym typeface="Open Sans"/>
              </a:rPr>
              <a:t>Speech-Language Pathologists</a:t>
            </a:r>
            <a:endParaRPr sz="1800">
              <a:solidFill>
                <a:schemeClr val="dk2"/>
              </a:solidFill>
              <a:latin typeface="Open Sans"/>
              <a:ea typeface="Open Sans"/>
              <a:cs typeface="Open Sans"/>
              <a:sym typeface="Open Sans"/>
            </a:endParaRPr>
          </a:p>
          <a:p>
            <a:pPr indent="-323850" lvl="0" marL="457200" rtl="0" algn="l">
              <a:lnSpc>
                <a:spcPct val="200000"/>
              </a:lnSpc>
              <a:spcBef>
                <a:spcPts val="0"/>
              </a:spcBef>
              <a:spcAft>
                <a:spcPts val="0"/>
              </a:spcAft>
              <a:buClr>
                <a:schemeClr val="dk2"/>
              </a:buClr>
              <a:buSzPts val="1500"/>
              <a:buFont typeface="Comfortaa"/>
              <a:buChar char="●"/>
            </a:pPr>
            <a:r>
              <a:rPr lang="en" sz="1800">
                <a:solidFill>
                  <a:schemeClr val="dk2"/>
                </a:solidFill>
                <a:latin typeface="Open Sans"/>
                <a:ea typeface="Open Sans"/>
                <a:cs typeface="Open Sans"/>
                <a:sym typeface="Open Sans"/>
              </a:rPr>
              <a:t>Student Support Coordinator</a:t>
            </a:r>
            <a:endParaRPr sz="1800">
              <a:solidFill>
                <a:schemeClr val="dk2"/>
              </a:solidFill>
              <a:latin typeface="Open Sans"/>
              <a:ea typeface="Open Sans"/>
              <a:cs typeface="Open Sans"/>
              <a:sym typeface="Open Sans"/>
            </a:endParaRPr>
          </a:p>
          <a:p>
            <a:pPr indent="0" lvl="0" marL="457200" rtl="0" algn="l">
              <a:lnSpc>
                <a:spcPct val="100000"/>
              </a:lnSpc>
              <a:spcBef>
                <a:spcPts val="0"/>
              </a:spcBef>
              <a:spcAft>
                <a:spcPts val="0"/>
              </a:spcAft>
              <a:buNone/>
            </a:pPr>
            <a:r>
              <a:t/>
            </a:r>
            <a:endParaRPr sz="1900">
              <a:solidFill>
                <a:schemeClr val="dk2"/>
              </a:solidFill>
              <a:latin typeface="Comic Sans MS"/>
              <a:ea typeface="Comic Sans MS"/>
              <a:cs typeface="Comic Sans MS"/>
              <a:sym typeface="Comic Sans M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1" name="Shape 5381"/>
        <p:cNvGrpSpPr/>
        <p:nvPr/>
      </p:nvGrpSpPr>
      <p:grpSpPr>
        <a:xfrm>
          <a:off x="0" y="0"/>
          <a:ext cx="0" cy="0"/>
          <a:chOff x="0" y="0"/>
          <a:chExt cx="0" cy="0"/>
        </a:xfrm>
      </p:grpSpPr>
      <p:sp>
        <p:nvSpPr>
          <p:cNvPr id="5382" name="Google Shape;5382;p125"/>
          <p:cNvSpPr txBox="1"/>
          <p:nvPr>
            <p:ph idx="6" type="ctrTitle"/>
          </p:nvPr>
        </p:nvSpPr>
        <p:spPr>
          <a:xfrm>
            <a:off x="358725" y="589550"/>
            <a:ext cx="59415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000"/>
              <a:t>Gifted </a:t>
            </a:r>
            <a:r>
              <a:rPr lang="en" sz="6000"/>
              <a:t>Services</a:t>
            </a:r>
            <a:endParaRPr sz="6000"/>
          </a:p>
        </p:txBody>
      </p:sp>
      <p:sp>
        <p:nvSpPr>
          <p:cNvPr id="5383" name="Google Shape;5383;p125"/>
          <p:cNvSpPr txBox="1"/>
          <p:nvPr/>
        </p:nvSpPr>
        <p:spPr>
          <a:xfrm>
            <a:off x="130725" y="1266875"/>
            <a:ext cx="66498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Didact Gothic"/>
                <a:ea typeface="Didact Gothic"/>
                <a:cs typeface="Didact Gothic"/>
                <a:sym typeface="Didact Gothic"/>
              </a:rPr>
              <a:t>The Advanced Academics Coach (AAC) works with teachers to provide </a:t>
            </a:r>
            <a:r>
              <a:rPr lang="en" sz="2000" u="sng">
                <a:latin typeface="Didact Gothic"/>
                <a:ea typeface="Didact Gothic"/>
                <a:cs typeface="Didact Gothic"/>
                <a:sym typeface="Didact Gothic"/>
              </a:rPr>
              <a:t>access</a:t>
            </a:r>
            <a:r>
              <a:rPr lang="en" sz="2000">
                <a:latin typeface="Didact Gothic"/>
                <a:ea typeface="Didact Gothic"/>
                <a:cs typeface="Didact Gothic"/>
                <a:sym typeface="Didact Gothic"/>
              </a:rPr>
              <a:t>, </a:t>
            </a:r>
            <a:r>
              <a:rPr lang="en" sz="2000" u="sng">
                <a:latin typeface="Didact Gothic"/>
                <a:ea typeface="Didact Gothic"/>
                <a:cs typeface="Didact Gothic"/>
                <a:sym typeface="Didact Gothic"/>
              </a:rPr>
              <a:t>affirmation</a:t>
            </a:r>
            <a:r>
              <a:rPr lang="en" sz="2000">
                <a:latin typeface="Didact Gothic"/>
                <a:ea typeface="Didact Gothic"/>
                <a:cs typeface="Didact Gothic"/>
                <a:sym typeface="Didact Gothic"/>
              </a:rPr>
              <a:t>, and </a:t>
            </a:r>
            <a:r>
              <a:rPr lang="en" sz="2000" u="sng">
                <a:latin typeface="Didact Gothic"/>
                <a:ea typeface="Didact Gothic"/>
                <a:cs typeface="Didact Gothic"/>
                <a:sym typeface="Didact Gothic"/>
              </a:rPr>
              <a:t>advocacy</a:t>
            </a:r>
            <a:r>
              <a:rPr lang="en" sz="2000">
                <a:latin typeface="Didact Gothic"/>
                <a:ea typeface="Didact Gothic"/>
                <a:cs typeface="Didact Gothic"/>
                <a:sym typeface="Didact Gothic"/>
              </a:rPr>
              <a:t> for students.  </a:t>
            </a:r>
            <a:endParaRPr sz="2000">
              <a:latin typeface="Didact Gothic"/>
              <a:ea typeface="Didact Gothic"/>
              <a:cs typeface="Didact Gothic"/>
              <a:sym typeface="Didact Gothic"/>
            </a:endParaRPr>
          </a:p>
          <a:p>
            <a:pPr indent="0" lvl="0" marL="0" rtl="0" algn="l">
              <a:spcBef>
                <a:spcPts val="0"/>
              </a:spcBef>
              <a:spcAft>
                <a:spcPts val="0"/>
              </a:spcAft>
              <a:buNone/>
            </a:pPr>
            <a:r>
              <a:t/>
            </a:r>
            <a:endParaRPr sz="2000">
              <a:latin typeface="Didact Gothic"/>
              <a:ea typeface="Didact Gothic"/>
              <a:cs typeface="Didact Gothic"/>
              <a:sym typeface="Didact Gothic"/>
            </a:endParaRPr>
          </a:p>
          <a:p>
            <a:pPr indent="-355600" lvl="0" marL="457200" rtl="0" algn="l">
              <a:spcBef>
                <a:spcPts val="0"/>
              </a:spcBef>
              <a:spcAft>
                <a:spcPts val="0"/>
              </a:spcAft>
              <a:buSzPts val="2000"/>
              <a:buFont typeface="Didact Gothic"/>
              <a:buChar char="●"/>
            </a:pPr>
            <a:r>
              <a:rPr lang="en" sz="2000">
                <a:latin typeface="Didact Gothic"/>
                <a:ea typeface="Didact Gothic"/>
                <a:cs typeface="Didact Gothic"/>
                <a:sym typeface="Didact Gothic"/>
              </a:rPr>
              <a:t>The AAC’s primary role is to support teachers in meeting the daily differentiation needs of identified students. </a:t>
            </a:r>
            <a:endParaRPr sz="2000">
              <a:latin typeface="Didact Gothic"/>
              <a:ea typeface="Didact Gothic"/>
              <a:cs typeface="Didact Gothic"/>
              <a:sym typeface="Didact Gothic"/>
            </a:endParaRPr>
          </a:p>
          <a:p>
            <a:pPr indent="-355600" lvl="0" marL="457200" rtl="0" algn="l">
              <a:spcBef>
                <a:spcPts val="0"/>
              </a:spcBef>
              <a:spcAft>
                <a:spcPts val="0"/>
              </a:spcAft>
              <a:buSzPts val="2000"/>
              <a:buFont typeface="Barlow Medium"/>
              <a:buChar char="●"/>
            </a:pPr>
            <a:r>
              <a:rPr lang="en" sz="2000">
                <a:latin typeface="Didact Gothic"/>
                <a:ea typeface="Didact Gothic"/>
                <a:cs typeface="Didact Gothic"/>
                <a:sym typeface="Didact Gothic"/>
              </a:rPr>
              <a:t>The AAC provides gifted resources and critical &amp; creative thinking strategies for ALL students through collaboration with teachers.  </a:t>
            </a:r>
            <a:endParaRPr sz="2000">
              <a:latin typeface="Didact Gothic"/>
              <a:ea typeface="Didact Gothic"/>
              <a:cs typeface="Didact Gothic"/>
              <a:sym typeface="Didact Gothic"/>
            </a:endParaRPr>
          </a:p>
          <a:p>
            <a:pPr indent="-355600" lvl="0" marL="457200" rtl="0" algn="l">
              <a:spcBef>
                <a:spcPts val="0"/>
              </a:spcBef>
              <a:spcAft>
                <a:spcPts val="0"/>
              </a:spcAft>
              <a:buSzPts val="2000"/>
              <a:buFont typeface="Didact Gothic"/>
              <a:buChar char="●"/>
            </a:pPr>
            <a:r>
              <a:rPr lang="en" sz="2000">
                <a:latin typeface="Didact Gothic"/>
                <a:ea typeface="Didact Gothic"/>
                <a:cs typeface="Didact Gothic"/>
                <a:sym typeface="Didact Gothic"/>
              </a:rPr>
              <a:t>Students in 1st and 2nd grades take a Cognitive Abilities Test as a universal screening tool for gifted services. </a:t>
            </a:r>
            <a:endParaRPr sz="2000">
              <a:latin typeface="Didact Gothic"/>
              <a:ea typeface="Didact Gothic"/>
              <a:cs typeface="Didact Gothic"/>
              <a:sym typeface="Didact Gothic"/>
            </a:endParaRPr>
          </a:p>
          <a:p>
            <a:pPr indent="0" lvl="0" marL="0" rtl="0" algn="l">
              <a:spcBef>
                <a:spcPts val="0"/>
              </a:spcBef>
              <a:spcAft>
                <a:spcPts val="0"/>
              </a:spcAft>
              <a:buNone/>
            </a:pPr>
            <a:r>
              <a:t/>
            </a:r>
            <a:endParaRPr sz="2000">
              <a:latin typeface="Didact Gothic"/>
              <a:ea typeface="Didact Gothic"/>
              <a:cs typeface="Didact Gothic"/>
              <a:sym typeface="Didact Gothic"/>
            </a:endParaRPr>
          </a:p>
        </p:txBody>
      </p:sp>
      <p:sp>
        <p:nvSpPr>
          <p:cNvPr id="5384" name="Google Shape;5384;p125"/>
          <p:cNvSpPr txBox="1"/>
          <p:nvPr/>
        </p:nvSpPr>
        <p:spPr>
          <a:xfrm>
            <a:off x="6511000" y="1732488"/>
            <a:ext cx="2489700" cy="1339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latin typeface="Barlow Medium"/>
                <a:ea typeface="Barlow Medium"/>
                <a:cs typeface="Barlow Medium"/>
                <a:sym typeface="Barlow Medium"/>
              </a:rPr>
              <a:t>Kirsten Spoto</a:t>
            </a:r>
            <a:endParaRPr sz="1500">
              <a:latin typeface="Barlow Medium"/>
              <a:ea typeface="Barlow Medium"/>
              <a:cs typeface="Barlow Medium"/>
              <a:sym typeface="Barlow Medium"/>
            </a:endParaRPr>
          </a:p>
          <a:p>
            <a:pPr indent="0" lvl="0" marL="0" rtl="0" algn="ctr">
              <a:spcBef>
                <a:spcPts val="0"/>
              </a:spcBef>
              <a:spcAft>
                <a:spcPts val="0"/>
              </a:spcAft>
              <a:buNone/>
            </a:pPr>
            <a:r>
              <a:rPr lang="en" sz="1500">
                <a:latin typeface="Barlow Medium"/>
                <a:ea typeface="Barlow Medium"/>
                <a:cs typeface="Barlow Medium"/>
                <a:sym typeface="Barlow Medium"/>
              </a:rPr>
              <a:t>kirsten.spoto@apsva.us</a:t>
            </a:r>
            <a:endParaRPr sz="1500">
              <a:latin typeface="Barlow Medium"/>
              <a:ea typeface="Barlow Medium"/>
              <a:cs typeface="Barlow Medium"/>
              <a:sym typeface="Barlow Medium"/>
            </a:endParaRPr>
          </a:p>
          <a:p>
            <a:pPr indent="0" lvl="0" marL="0" rtl="0" algn="ctr">
              <a:spcBef>
                <a:spcPts val="0"/>
              </a:spcBef>
              <a:spcAft>
                <a:spcPts val="0"/>
              </a:spcAft>
              <a:buNone/>
            </a:pPr>
            <a:r>
              <a:t/>
            </a:r>
            <a:endParaRPr sz="1500">
              <a:latin typeface="Barlow Medium"/>
              <a:ea typeface="Barlow Medium"/>
              <a:cs typeface="Barlow Medium"/>
              <a:sym typeface="Barlow Medium"/>
            </a:endParaRPr>
          </a:p>
          <a:p>
            <a:pPr indent="0" lvl="0" marL="0" rtl="0" algn="ctr">
              <a:spcBef>
                <a:spcPts val="0"/>
              </a:spcBef>
              <a:spcAft>
                <a:spcPts val="0"/>
              </a:spcAft>
              <a:buNone/>
            </a:pPr>
            <a:r>
              <a:rPr lang="en" sz="1500" u="sng">
                <a:solidFill>
                  <a:schemeClr val="hlink"/>
                </a:solidFill>
                <a:latin typeface="Barlow Medium"/>
                <a:ea typeface="Barlow Medium"/>
                <a:cs typeface="Barlow Medium"/>
                <a:sym typeface="Barlow Medium"/>
                <a:hlinkClick r:id="rId3"/>
              </a:rPr>
              <a:t>Frequently Asked Questions </a:t>
            </a:r>
            <a:endParaRPr sz="1500">
              <a:latin typeface="Barlow Medium"/>
              <a:ea typeface="Barlow Medium"/>
              <a:cs typeface="Barlow Medium"/>
              <a:sym typeface="Barlow Medium"/>
            </a:endParaRPr>
          </a:p>
        </p:txBody>
      </p:sp>
      <p:pic>
        <p:nvPicPr>
          <p:cNvPr descr="Image of a tree with the words &quot;Advanced Academics&quot; at the top and &quot;Talent Development &amp; Young Scholars Model&quot; at the bottom." id="5385" name="Google Shape;5385;p125"/>
          <p:cNvPicPr preferRelativeResize="0"/>
          <p:nvPr/>
        </p:nvPicPr>
        <p:blipFill>
          <a:blip r:embed="rId4">
            <a:alphaModFix/>
          </a:blip>
          <a:stretch>
            <a:fillRect/>
          </a:stretch>
        </p:blipFill>
        <p:spPr>
          <a:xfrm>
            <a:off x="7110177" y="72300"/>
            <a:ext cx="1660200" cy="1660200"/>
          </a:xfrm>
          <a:prstGeom prst="rect">
            <a:avLst/>
          </a:prstGeom>
          <a:noFill/>
          <a:ln>
            <a:noFill/>
          </a:ln>
        </p:spPr>
      </p:pic>
      <p:pic>
        <p:nvPicPr>
          <p:cNvPr id="5386" name="Google Shape;5386;p125"/>
          <p:cNvPicPr preferRelativeResize="0"/>
          <p:nvPr/>
        </p:nvPicPr>
        <p:blipFill>
          <a:blip r:embed="rId5">
            <a:alphaModFix/>
          </a:blip>
          <a:stretch>
            <a:fillRect/>
          </a:stretch>
        </p:blipFill>
        <p:spPr>
          <a:xfrm>
            <a:off x="7728975" y="3227925"/>
            <a:ext cx="1095050" cy="1095050"/>
          </a:xfrm>
          <a:prstGeom prst="rect">
            <a:avLst/>
          </a:prstGeom>
          <a:noFill/>
          <a:ln>
            <a:noFill/>
          </a:ln>
        </p:spPr>
      </p:pic>
      <p:sp>
        <p:nvSpPr>
          <p:cNvPr id="5387" name="Google Shape;5387;p125"/>
          <p:cNvSpPr/>
          <p:nvPr/>
        </p:nvSpPr>
        <p:spPr>
          <a:xfrm rot="7087623">
            <a:off x="8356676" y="2838452"/>
            <a:ext cx="315000" cy="412712"/>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3" name="Shape 5173"/>
        <p:cNvGrpSpPr/>
        <p:nvPr/>
      </p:nvGrpSpPr>
      <p:grpSpPr>
        <a:xfrm>
          <a:off x="0" y="0"/>
          <a:ext cx="0" cy="0"/>
          <a:chOff x="0" y="0"/>
          <a:chExt cx="0" cy="0"/>
        </a:xfrm>
      </p:grpSpPr>
      <p:sp>
        <p:nvSpPr>
          <p:cNvPr id="5174" name="Google Shape;5174;p108"/>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Welcome from Dr. Wright!  </a:t>
            </a:r>
            <a:endParaRPr/>
          </a:p>
        </p:txBody>
      </p:sp>
      <p:pic>
        <p:nvPicPr>
          <p:cNvPr id="5175" name="Google Shape;5175;p108" title="Welcome to Oakridge">
            <a:hlinkClick r:id="rId3"/>
          </p:cNvPr>
          <p:cNvPicPr preferRelativeResize="0"/>
          <p:nvPr/>
        </p:nvPicPr>
        <p:blipFill>
          <a:blip r:embed="rId4">
            <a:alphaModFix/>
          </a:blip>
          <a:stretch>
            <a:fillRect/>
          </a:stretch>
        </p:blipFill>
        <p:spPr>
          <a:xfrm>
            <a:off x="1595888" y="1090275"/>
            <a:ext cx="5952225" cy="3348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75"/>
                                        </p:tgtEl>
                                        <p:attrNameLst>
                                          <p:attrName>style.visibility</p:attrName>
                                        </p:attrNameLst>
                                      </p:cBhvr>
                                      <p:to>
                                        <p:strVal val="visible"/>
                                      </p:to>
                                    </p:set>
                                    <p:animEffect filter="fade" transition="in">
                                      <p:cBhvr>
                                        <p:cTn dur="1000"/>
                                        <p:tgtEl>
                                          <p:spTgt spid="51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1" name="Shape 5391"/>
        <p:cNvGrpSpPr/>
        <p:nvPr/>
      </p:nvGrpSpPr>
      <p:grpSpPr>
        <a:xfrm>
          <a:off x="0" y="0"/>
          <a:ext cx="0" cy="0"/>
          <a:chOff x="0" y="0"/>
          <a:chExt cx="0" cy="0"/>
        </a:xfrm>
      </p:grpSpPr>
      <p:sp>
        <p:nvSpPr>
          <p:cNvPr id="5392" name="Google Shape;5392;p126"/>
          <p:cNvSpPr txBox="1"/>
          <p:nvPr>
            <p:ph idx="1" type="body"/>
          </p:nvPr>
        </p:nvSpPr>
        <p:spPr>
          <a:xfrm>
            <a:off x="720000" y="1055850"/>
            <a:ext cx="7704000" cy="97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2"/>
                </a:solidFill>
                <a:latin typeface="Overpass Black"/>
                <a:ea typeface="Overpass Black"/>
                <a:cs typeface="Overpass Black"/>
                <a:sym typeface="Overpass Black"/>
              </a:rPr>
              <a:t>For additional information about Kindergarten curriculum, please visit the </a:t>
            </a:r>
            <a:r>
              <a:rPr lang="en" sz="2000" u="sng">
                <a:solidFill>
                  <a:schemeClr val="hlink"/>
                </a:solidFill>
                <a:latin typeface="Overpass Black"/>
                <a:ea typeface="Overpass Black"/>
                <a:cs typeface="Overpass Black"/>
                <a:sym typeface="Overpass Black"/>
                <a:hlinkClick r:id="rId3"/>
              </a:rPr>
              <a:t>APS Elementary Curriculum Website</a:t>
            </a:r>
            <a:r>
              <a:rPr lang="en" sz="2000">
                <a:solidFill>
                  <a:schemeClr val="dk2"/>
                </a:solidFill>
                <a:latin typeface="Overpass Black"/>
                <a:ea typeface="Overpass Black"/>
                <a:cs typeface="Overpass Black"/>
                <a:sym typeface="Overpass Black"/>
              </a:rPr>
              <a:t>.</a:t>
            </a:r>
            <a:endParaRPr sz="2000">
              <a:solidFill>
                <a:schemeClr val="dk2"/>
              </a:solidFill>
              <a:latin typeface="Overpass Black"/>
              <a:ea typeface="Overpass Black"/>
              <a:cs typeface="Overpass Black"/>
              <a:sym typeface="Overpass Black"/>
            </a:endParaRPr>
          </a:p>
          <a:p>
            <a:pPr indent="0" lvl="0" marL="0" rtl="0" algn="ctr">
              <a:spcBef>
                <a:spcPts val="0"/>
              </a:spcBef>
              <a:spcAft>
                <a:spcPts val="0"/>
              </a:spcAft>
              <a:buNone/>
            </a:pPr>
            <a:r>
              <a:t/>
            </a:r>
            <a:endParaRPr sz="2000">
              <a:solidFill>
                <a:schemeClr val="dk2"/>
              </a:solidFill>
              <a:latin typeface="Overpass Black"/>
              <a:ea typeface="Overpass Black"/>
              <a:cs typeface="Overpass Black"/>
              <a:sym typeface="Overpass Black"/>
            </a:endParaRPr>
          </a:p>
          <a:p>
            <a:pPr indent="0" lvl="0" marL="0" rtl="0" algn="l">
              <a:spcBef>
                <a:spcPts val="0"/>
              </a:spcBef>
              <a:spcAft>
                <a:spcPts val="1600"/>
              </a:spcAft>
              <a:buNone/>
            </a:pPr>
            <a:r>
              <a:t/>
            </a:r>
            <a:endParaRPr/>
          </a:p>
        </p:txBody>
      </p:sp>
      <p:sp>
        <p:nvSpPr>
          <p:cNvPr id="5393" name="Google Shape;5393;p126"/>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Parent Website</a:t>
            </a:r>
            <a:endParaRPr/>
          </a:p>
        </p:txBody>
      </p:sp>
      <p:pic>
        <p:nvPicPr>
          <p:cNvPr id="5394" name="Google Shape;5394;p126"/>
          <p:cNvPicPr preferRelativeResize="0"/>
          <p:nvPr/>
        </p:nvPicPr>
        <p:blipFill>
          <a:blip r:embed="rId4">
            <a:alphaModFix/>
          </a:blip>
          <a:stretch>
            <a:fillRect/>
          </a:stretch>
        </p:blipFill>
        <p:spPr>
          <a:xfrm>
            <a:off x="5556100" y="2420325"/>
            <a:ext cx="2448025" cy="2448025"/>
          </a:xfrm>
          <a:prstGeom prst="rect">
            <a:avLst/>
          </a:prstGeom>
          <a:noFill/>
          <a:ln>
            <a:noFill/>
          </a:ln>
        </p:spPr>
      </p:pic>
      <p:sp>
        <p:nvSpPr>
          <p:cNvPr id="5395" name="Google Shape;5395;p126"/>
          <p:cNvSpPr txBox="1"/>
          <p:nvPr/>
        </p:nvSpPr>
        <p:spPr>
          <a:xfrm>
            <a:off x="720000" y="1961950"/>
            <a:ext cx="4781100" cy="213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Overpass"/>
                <a:ea typeface="Overpass"/>
                <a:cs typeface="Overpass"/>
                <a:sym typeface="Overpass"/>
              </a:rPr>
              <a:t>Information includes:</a:t>
            </a:r>
            <a:endParaRPr sz="1800">
              <a:solidFill>
                <a:schemeClr val="dk2"/>
              </a:solidFill>
              <a:latin typeface="Overpass"/>
              <a:ea typeface="Overpass"/>
              <a:cs typeface="Overpass"/>
              <a:sym typeface="Overpass"/>
            </a:endParaRPr>
          </a:p>
          <a:p>
            <a:pPr indent="0" lvl="0" marL="0" rtl="0" algn="ctr">
              <a:spcBef>
                <a:spcPts val="0"/>
              </a:spcBef>
              <a:spcAft>
                <a:spcPts val="0"/>
              </a:spcAft>
              <a:buNone/>
            </a:pPr>
            <a:r>
              <a:t/>
            </a:r>
            <a:endParaRPr sz="1800">
              <a:solidFill>
                <a:schemeClr val="dk2"/>
              </a:solidFill>
              <a:latin typeface="Overpass"/>
              <a:ea typeface="Overpass"/>
              <a:cs typeface="Overpass"/>
              <a:sym typeface="Overpass"/>
            </a:endParaRPr>
          </a:p>
          <a:p>
            <a:pPr indent="-342900" lvl="0" marL="457200" rtl="0" algn="l">
              <a:spcBef>
                <a:spcPts val="0"/>
              </a:spcBef>
              <a:spcAft>
                <a:spcPts val="0"/>
              </a:spcAft>
              <a:buClr>
                <a:schemeClr val="dk2"/>
              </a:buClr>
              <a:buSzPts val="1800"/>
              <a:buFont typeface="Overpass"/>
              <a:buChar char="★"/>
            </a:pPr>
            <a:r>
              <a:rPr lang="en" sz="1800">
                <a:solidFill>
                  <a:schemeClr val="dk2"/>
                </a:solidFill>
                <a:latin typeface="Overpass"/>
                <a:ea typeface="Overpass"/>
                <a:cs typeface="Overpass"/>
                <a:sym typeface="Overpass"/>
              </a:rPr>
              <a:t>Year-At-A-Glance Grade Level Curriculum Calendars</a:t>
            </a:r>
            <a:endParaRPr sz="1800">
              <a:solidFill>
                <a:schemeClr val="dk2"/>
              </a:solidFill>
              <a:latin typeface="Overpass"/>
              <a:ea typeface="Overpass"/>
              <a:cs typeface="Overpass"/>
              <a:sym typeface="Overpass"/>
            </a:endParaRPr>
          </a:p>
          <a:p>
            <a:pPr indent="0" lvl="0" marL="457200" rtl="0" algn="l">
              <a:spcBef>
                <a:spcPts val="0"/>
              </a:spcBef>
              <a:spcAft>
                <a:spcPts val="0"/>
              </a:spcAft>
              <a:buNone/>
            </a:pPr>
            <a:r>
              <a:t/>
            </a:r>
            <a:endParaRPr sz="1800">
              <a:solidFill>
                <a:schemeClr val="dk2"/>
              </a:solidFill>
              <a:latin typeface="Overpass"/>
              <a:ea typeface="Overpass"/>
              <a:cs typeface="Overpass"/>
              <a:sym typeface="Overpass"/>
            </a:endParaRPr>
          </a:p>
          <a:p>
            <a:pPr indent="-342900" lvl="0" marL="457200" rtl="0" algn="l">
              <a:spcBef>
                <a:spcPts val="0"/>
              </a:spcBef>
              <a:spcAft>
                <a:spcPts val="0"/>
              </a:spcAft>
              <a:buClr>
                <a:schemeClr val="dk2"/>
              </a:buClr>
              <a:buSzPts val="1800"/>
              <a:buFont typeface="Overpass"/>
              <a:buChar char="★"/>
            </a:pPr>
            <a:r>
              <a:rPr lang="en" sz="1800">
                <a:solidFill>
                  <a:schemeClr val="dk2"/>
                </a:solidFill>
                <a:latin typeface="Overpass"/>
                <a:ea typeface="Overpass"/>
                <a:cs typeface="Overpass"/>
                <a:sym typeface="Overpass"/>
              </a:rPr>
              <a:t>Standards of Learning</a:t>
            </a:r>
            <a:endParaRPr sz="1800">
              <a:solidFill>
                <a:schemeClr val="dk2"/>
              </a:solidFill>
              <a:latin typeface="Overpass"/>
              <a:ea typeface="Overpass"/>
              <a:cs typeface="Overpass"/>
              <a:sym typeface="Overpass"/>
            </a:endParaRPr>
          </a:p>
          <a:p>
            <a:pPr indent="0" lvl="0" marL="457200" rtl="0" algn="l">
              <a:spcBef>
                <a:spcPts val="0"/>
              </a:spcBef>
              <a:spcAft>
                <a:spcPts val="0"/>
              </a:spcAft>
              <a:buNone/>
            </a:pPr>
            <a:r>
              <a:t/>
            </a:r>
            <a:endParaRPr sz="1800">
              <a:solidFill>
                <a:schemeClr val="dk2"/>
              </a:solidFill>
              <a:latin typeface="Overpass"/>
              <a:ea typeface="Overpass"/>
              <a:cs typeface="Overpass"/>
              <a:sym typeface="Overpass"/>
            </a:endParaRPr>
          </a:p>
          <a:p>
            <a:pPr indent="-342900" lvl="0" marL="457200" rtl="0" algn="l">
              <a:spcBef>
                <a:spcPts val="0"/>
              </a:spcBef>
              <a:spcAft>
                <a:spcPts val="0"/>
              </a:spcAft>
              <a:buClr>
                <a:schemeClr val="dk2"/>
              </a:buClr>
              <a:buSzPts val="1800"/>
              <a:buFont typeface="Overpass"/>
              <a:buChar char="★"/>
            </a:pPr>
            <a:r>
              <a:rPr lang="en" sz="1800">
                <a:solidFill>
                  <a:schemeClr val="dk2"/>
                </a:solidFill>
                <a:latin typeface="Overpass"/>
                <a:ea typeface="Overpass"/>
                <a:cs typeface="Overpass"/>
                <a:sym typeface="Overpass"/>
              </a:rPr>
              <a:t>Curriculum Framework</a:t>
            </a:r>
            <a:endParaRPr sz="1800">
              <a:solidFill>
                <a:schemeClr val="dk2"/>
              </a:solidFill>
              <a:latin typeface="Overpass"/>
              <a:ea typeface="Overpass"/>
              <a:cs typeface="Overpass"/>
              <a:sym typeface="Overpass"/>
            </a:endParaRPr>
          </a:p>
          <a:p>
            <a:pPr indent="0" lvl="0" marL="457200" rtl="0" algn="l">
              <a:spcBef>
                <a:spcPts val="0"/>
              </a:spcBef>
              <a:spcAft>
                <a:spcPts val="0"/>
              </a:spcAft>
              <a:buNone/>
            </a:pPr>
            <a:r>
              <a:t/>
            </a:r>
            <a:endParaRPr sz="1800">
              <a:solidFill>
                <a:schemeClr val="dk2"/>
              </a:solidFill>
              <a:latin typeface="Overpass"/>
              <a:ea typeface="Overpass"/>
              <a:cs typeface="Overpass"/>
              <a:sym typeface="Overpass"/>
            </a:endParaRPr>
          </a:p>
          <a:p>
            <a:pPr indent="-342900" lvl="0" marL="457200" rtl="0" algn="l">
              <a:spcBef>
                <a:spcPts val="0"/>
              </a:spcBef>
              <a:spcAft>
                <a:spcPts val="0"/>
              </a:spcAft>
              <a:buClr>
                <a:schemeClr val="dk2"/>
              </a:buClr>
              <a:buSzPts val="1800"/>
              <a:buFont typeface="Overpass"/>
              <a:buChar char="★"/>
            </a:pPr>
            <a:r>
              <a:rPr lang="en" sz="1800">
                <a:solidFill>
                  <a:schemeClr val="dk2"/>
                </a:solidFill>
                <a:latin typeface="Overpass"/>
                <a:ea typeface="Overpass"/>
                <a:cs typeface="Overpass"/>
                <a:sym typeface="Overpass"/>
              </a:rPr>
              <a:t>Websites for APS Content Offices </a:t>
            </a:r>
            <a:endParaRPr sz="1800">
              <a:solidFill>
                <a:schemeClr val="dk2"/>
              </a:solidFill>
              <a:latin typeface="Overpass"/>
              <a:ea typeface="Overpass"/>
              <a:cs typeface="Overpass"/>
              <a:sym typeface="Overpass"/>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9" name="Shape 5399"/>
        <p:cNvGrpSpPr/>
        <p:nvPr/>
      </p:nvGrpSpPr>
      <p:grpSpPr>
        <a:xfrm>
          <a:off x="0" y="0"/>
          <a:ext cx="0" cy="0"/>
          <a:chOff x="0" y="0"/>
          <a:chExt cx="0" cy="0"/>
        </a:xfrm>
      </p:grpSpPr>
      <p:sp>
        <p:nvSpPr>
          <p:cNvPr id="5400" name="Google Shape;5400;p127"/>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Extended Day Sign-Up</a:t>
            </a:r>
            <a:endParaRPr/>
          </a:p>
        </p:txBody>
      </p:sp>
      <p:sp>
        <p:nvSpPr>
          <p:cNvPr id="5401" name="Google Shape;5401;p127"/>
          <p:cNvSpPr txBox="1"/>
          <p:nvPr/>
        </p:nvSpPr>
        <p:spPr>
          <a:xfrm>
            <a:off x="873700" y="1223900"/>
            <a:ext cx="7744800" cy="3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2300">
              <a:solidFill>
                <a:schemeClr val="dk2"/>
              </a:solidFill>
              <a:latin typeface="Open Sans"/>
              <a:ea typeface="Open Sans"/>
              <a:cs typeface="Open Sans"/>
              <a:sym typeface="Open Sans"/>
            </a:endParaRPr>
          </a:p>
          <a:p>
            <a:pPr indent="0" lvl="0" marL="0" rtl="0" algn="ctr">
              <a:spcBef>
                <a:spcPts val="0"/>
              </a:spcBef>
              <a:spcAft>
                <a:spcPts val="0"/>
              </a:spcAft>
              <a:buNone/>
            </a:pPr>
            <a:r>
              <a:t/>
            </a:r>
            <a:endParaRPr sz="2300">
              <a:solidFill>
                <a:schemeClr val="dk2"/>
              </a:solidFill>
              <a:latin typeface="Open Sans"/>
              <a:ea typeface="Open Sans"/>
              <a:cs typeface="Open Sans"/>
              <a:sym typeface="Open Sans"/>
            </a:endParaRPr>
          </a:p>
          <a:p>
            <a:pPr indent="0" lvl="0" marL="0" rtl="0" algn="ctr">
              <a:spcBef>
                <a:spcPts val="0"/>
              </a:spcBef>
              <a:spcAft>
                <a:spcPts val="0"/>
              </a:spcAft>
              <a:buNone/>
            </a:pPr>
            <a:r>
              <a:rPr lang="en" sz="2300">
                <a:solidFill>
                  <a:schemeClr val="dk2"/>
                </a:solidFill>
                <a:latin typeface="Open Sans"/>
                <a:ea typeface="Open Sans"/>
                <a:cs typeface="Open Sans"/>
                <a:sym typeface="Open Sans"/>
              </a:rPr>
              <a:t>Official sign up dates will be posted on April 1st. Registration will start in May. </a:t>
            </a:r>
            <a:endParaRPr sz="2300">
              <a:solidFill>
                <a:schemeClr val="dk2"/>
              </a:solidFill>
              <a:latin typeface="Open Sans"/>
              <a:ea typeface="Open Sans"/>
              <a:cs typeface="Open Sans"/>
              <a:sym typeface="Open Sans"/>
            </a:endParaRPr>
          </a:p>
          <a:p>
            <a:pPr indent="0" lvl="0" marL="0" rtl="0" algn="ctr">
              <a:spcBef>
                <a:spcPts val="0"/>
              </a:spcBef>
              <a:spcAft>
                <a:spcPts val="0"/>
              </a:spcAft>
              <a:buNone/>
            </a:pPr>
            <a:r>
              <a:rPr lang="en" sz="2300">
                <a:solidFill>
                  <a:schemeClr val="dk2"/>
                </a:solidFill>
                <a:latin typeface="Open Sans"/>
                <a:ea typeface="Open Sans"/>
                <a:cs typeface="Open Sans"/>
                <a:sym typeface="Open Sans"/>
              </a:rPr>
              <a:t>Please check the extended day webpage below.</a:t>
            </a:r>
            <a:endParaRPr sz="2300">
              <a:solidFill>
                <a:schemeClr val="dk2"/>
              </a:solidFill>
              <a:latin typeface="Open Sans"/>
              <a:ea typeface="Open Sans"/>
              <a:cs typeface="Open Sans"/>
              <a:sym typeface="Open Sans"/>
            </a:endParaRPr>
          </a:p>
          <a:p>
            <a:pPr indent="0" lvl="0" marL="0" rtl="0" algn="ctr">
              <a:spcBef>
                <a:spcPts val="0"/>
              </a:spcBef>
              <a:spcAft>
                <a:spcPts val="0"/>
              </a:spcAft>
              <a:buNone/>
            </a:pPr>
            <a:r>
              <a:t/>
            </a:r>
            <a:endParaRPr sz="2300">
              <a:solidFill>
                <a:schemeClr val="dk2"/>
              </a:solidFill>
              <a:latin typeface="Open Sans"/>
              <a:ea typeface="Open Sans"/>
              <a:cs typeface="Open Sans"/>
              <a:sym typeface="Open Sans"/>
            </a:endParaRPr>
          </a:p>
          <a:p>
            <a:pPr indent="0" lvl="0" marL="0" rtl="0" algn="ctr">
              <a:spcBef>
                <a:spcPts val="0"/>
              </a:spcBef>
              <a:spcAft>
                <a:spcPts val="0"/>
              </a:spcAft>
              <a:buNone/>
            </a:pPr>
            <a:r>
              <a:rPr lang="en" sz="2300">
                <a:solidFill>
                  <a:schemeClr val="dk2"/>
                </a:solidFill>
                <a:latin typeface="Open Sans"/>
                <a:ea typeface="Open Sans"/>
                <a:cs typeface="Open Sans"/>
                <a:sym typeface="Open Sans"/>
              </a:rPr>
              <a:t>https://www.apsva.us/extended-day/extended-day-program-information/</a:t>
            </a:r>
            <a:endParaRPr sz="2300">
              <a:solidFill>
                <a:schemeClr val="dk2"/>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9" name="Shape 5179"/>
        <p:cNvGrpSpPr/>
        <p:nvPr/>
      </p:nvGrpSpPr>
      <p:grpSpPr>
        <a:xfrm>
          <a:off x="0" y="0"/>
          <a:ext cx="0" cy="0"/>
          <a:chOff x="0" y="0"/>
          <a:chExt cx="0" cy="0"/>
        </a:xfrm>
      </p:grpSpPr>
      <p:pic>
        <p:nvPicPr>
          <p:cNvPr id="5180" name="Google Shape;5180;p10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4" name="Shape 5184"/>
        <p:cNvGrpSpPr/>
        <p:nvPr/>
      </p:nvGrpSpPr>
      <p:grpSpPr>
        <a:xfrm>
          <a:off x="0" y="0"/>
          <a:ext cx="0" cy="0"/>
          <a:chOff x="0" y="0"/>
          <a:chExt cx="0" cy="0"/>
        </a:xfrm>
      </p:grpSpPr>
      <p:sp>
        <p:nvSpPr>
          <p:cNvPr id="5185" name="Google Shape;5185;p110"/>
          <p:cNvSpPr txBox="1"/>
          <p:nvPr>
            <p:ph type="title"/>
          </p:nvPr>
        </p:nvSpPr>
        <p:spPr>
          <a:xfrm>
            <a:off x="4299450" y="1003795"/>
            <a:ext cx="38397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Breakfast</a:t>
            </a:r>
            <a:endParaRPr sz="3000"/>
          </a:p>
        </p:txBody>
      </p:sp>
      <p:sp>
        <p:nvSpPr>
          <p:cNvPr id="5186" name="Google Shape;5186;p110"/>
          <p:cNvSpPr txBox="1"/>
          <p:nvPr>
            <p:ph idx="2" type="title"/>
          </p:nvPr>
        </p:nvSpPr>
        <p:spPr>
          <a:xfrm>
            <a:off x="5234100" y="2685900"/>
            <a:ext cx="19704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Lunch</a:t>
            </a:r>
            <a:endParaRPr sz="3000"/>
          </a:p>
        </p:txBody>
      </p:sp>
      <p:sp>
        <p:nvSpPr>
          <p:cNvPr id="5187" name="Google Shape;5187;p110"/>
          <p:cNvSpPr txBox="1"/>
          <p:nvPr>
            <p:ph idx="4" type="ctrTitle"/>
          </p:nvPr>
        </p:nvSpPr>
        <p:spPr>
          <a:xfrm>
            <a:off x="603898" y="663400"/>
            <a:ext cx="36207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7000"/>
              <a:t>Meals</a:t>
            </a:r>
            <a:endParaRPr sz="7000"/>
          </a:p>
        </p:txBody>
      </p:sp>
      <p:sp>
        <p:nvSpPr>
          <p:cNvPr id="5188" name="Google Shape;5188;p110"/>
          <p:cNvSpPr txBox="1"/>
          <p:nvPr>
            <p:ph idx="1" type="subTitle"/>
          </p:nvPr>
        </p:nvSpPr>
        <p:spPr>
          <a:xfrm>
            <a:off x="4525525" y="1576488"/>
            <a:ext cx="4096800" cy="1109400"/>
          </a:xfrm>
          <a:prstGeom prst="rect">
            <a:avLst/>
          </a:prstGeom>
        </p:spPr>
        <p:txBody>
          <a:bodyPr anchorCtr="0" anchor="t" bIns="91425" lIns="91425" spcFirstLastPara="1" rIns="91425" wrap="square" tIns="91425">
            <a:noAutofit/>
          </a:bodyPr>
          <a:lstStyle/>
          <a:p>
            <a:pPr indent="0" lvl="0" marL="0" marR="0" rtl="0" algn="ctr">
              <a:spcBef>
                <a:spcPts val="0"/>
              </a:spcBef>
              <a:spcAft>
                <a:spcPts val="0"/>
              </a:spcAft>
              <a:buNone/>
            </a:pPr>
            <a:r>
              <a:rPr lang="en" sz="1600">
                <a:solidFill>
                  <a:schemeClr val="accent1"/>
                </a:solidFill>
                <a:latin typeface="Nunito"/>
                <a:ea typeface="Nunito"/>
                <a:cs typeface="Nunito"/>
                <a:sym typeface="Nunito"/>
              </a:rPr>
              <a:t>Students have the option to eat breakfast daily in their classrooms from 8:40-9:10.</a:t>
            </a:r>
            <a:endParaRPr sz="1600">
              <a:solidFill>
                <a:schemeClr val="accent1"/>
              </a:solidFill>
              <a:latin typeface="Nunito"/>
              <a:ea typeface="Nunito"/>
              <a:cs typeface="Nunito"/>
              <a:sym typeface="Nunito"/>
            </a:endParaRPr>
          </a:p>
          <a:p>
            <a:pPr indent="0" lvl="0" marL="0" marR="0" rtl="0" algn="ctr">
              <a:spcBef>
                <a:spcPts val="0"/>
              </a:spcBef>
              <a:spcAft>
                <a:spcPts val="0"/>
              </a:spcAft>
              <a:buNone/>
            </a:pPr>
            <a:r>
              <a:t/>
            </a:r>
            <a:endParaRPr sz="1600">
              <a:solidFill>
                <a:schemeClr val="accent1"/>
              </a:solidFill>
              <a:latin typeface="Nunito"/>
              <a:ea typeface="Nunito"/>
              <a:cs typeface="Nunito"/>
              <a:sym typeface="Nunito"/>
            </a:endParaRPr>
          </a:p>
          <a:p>
            <a:pPr indent="0" lvl="0" marL="0" marR="0" rtl="0" algn="ctr">
              <a:spcBef>
                <a:spcPts val="0"/>
              </a:spcBef>
              <a:spcAft>
                <a:spcPts val="0"/>
              </a:spcAft>
              <a:buNone/>
            </a:pPr>
            <a:r>
              <a:rPr lang="en" sz="1600">
                <a:solidFill>
                  <a:schemeClr val="accent1"/>
                </a:solidFill>
                <a:latin typeface="Nunito"/>
                <a:ea typeface="Nunito"/>
                <a:cs typeface="Nunito"/>
                <a:sym typeface="Nunito"/>
              </a:rPr>
              <a:t>School breakfast costs $2.00.</a:t>
            </a:r>
            <a:endParaRPr>
              <a:solidFill>
                <a:schemeClr val="accent1"/>
              </a:solidFill>
            </a:endParaRPr>
          </a:p>
        </p:txBody>
      </p:sp>
      <p:sp>
        <p:nvSpPr>
          <p:cNvPr id="5189" name="Google Shape;5189;p110"/>
          <p:cNvSpPr txBox="1"/>
          <p:nvPr>
            <p:ph idx="3" type="subTitle"/>
          </p:nvPr>
        </p:nvSpPr>
        <p:spPr>
          <a:xfrm>
            <a:off x="4525525" y="3258600"/>
            <a:ext cx="4096800" cy="1691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accent1"/>
                </a:solidFill>
                <a:latin typeface="Nunito"/>
                <a:ea typeface="Nunito"/>
                <a:cs typeface="Nunito"/>
                <a:sym typeface="Nunito"/>
              </a:rPr>
              <a:t>Students go to recess and after, eat lunch in the cafeteria. This year, Kindergarten went to recess at 11:00 and ate lunch at 11:30. They also have an afternoon snack.</a:t>
            </a:r>
            <a:endParaRPr sz="1600">
              <a:solidFill>
                <a:schemeClr val="accent1"/>
              </a:solidFill>
              <a:latin typeface="Nunito"/>
              <a:ea typeface="Nunito"/>
              <a:cs typeface="Nunito"/>
              <a:sym typeface="Nunito"/>
            </a:endParaRPr>
          </a:p>
          <a:p>
            <a:pPr indent="0" lvl="0" marL="0" rtl="0" algn="ctr">
              <a:spcBef>
                <a:spcPts val="0"/>
              </a:spcBef>
              <a:spcAft>
                <a:spcPts val="0"/>
              </a:spcAft>
              <a:buNone/>
            </a:pPr>
            <a:r>
              <a:t/>
            </a:r>
            <a:endParaRPr sz="1600">
              <a:solidFill>
                <a:schemeClr val="accent1"/>
              </a:solidFill>
              <a:latin typeface="Nunito"/>
              <a:ea typeface="Nunito"/>
              <a:cs typeface="Nunito"/>
              <a:sym typeface="Nunito"/>
            </a:endParaRPr>
          </a:p>
          <a:p>
            <a:pPr indent="0" lvl="0" marL="0" rtl="0" algn="ctr">
              <a:spcBef>
                <a:spcPts val="0"/>
              </a:spcBef>
              <a:spcAft>
                <a:spcPts val="0"/>
              </a:spcAft>
              <a:buNone/>
            </a:pPr>
            <a:r>
              <a:rPr lang="en" sz="1600">
                <a:solidFill>
                  <a:schemeClr val="accent1"/>
                </a:solidFill>
                <a:latin typeface="Nunito"/>
                <a:ea typeface="Nunito"/>
                <a:cs typeface="Nunito"/>
                <a:sym typeface="Nunito"/>
              </a:rPr>
              <a:t>School lunch costs $3.25.</a:t>
            </a:r>
            <a:endParaRPr>
              <a:solidFill>
                <a:schemeClr val="accent1"/>
              </a:solidFill>
            </a:endParaRPr>
          </a:p>
        </p:txBody>
      </p:sp>
      <p:pic>
        <p:nvPicPr>
          <p:cNvPr id="5190" name="Google Shape;5190;p110"/>
          <p:cNvPicPr preferRelativeResize="0"/>
          <p:nvPr/>
        </p:nvPicPr>
        <p:blipFill>
          <a:blip r:embed="rId3">
            <a:alphaModFix/>
          </a:blip>
          <a:stretch>
            <a:fillRect/>
          </a:stretch>
        </p:blipFill>
        <p:spPr>
          <a:xfrm rot="5">
            <a:off x="754049" y="1576502"/>
            <a:ext cx="3320402" cy="2490294"/>
          </a:xfrm>
          <a:prstGeom prst="rect">
            <a:avLst/>
          </a:prstGeom>
          <a:noFill/>
          <a:ln>
            <a:noFill/>
          </a:ln>
        </p:spPr>
      </p:pic>
      <p:pic>
        <p:nvPicPr>
          <p:cNvPr id="5191" name="Google Shape;5191;p110">
            <a:hlinkClick r:id="rId4"/>
          </p:cNvPr>
          <p:cNvPicPr preferRelativeResize="0"/>
          <p:nvPr/>
        </p:nvPicPr>
        <p:blipFill>
          <a:blip r:embed="rId5">
            <a:alphaModFix/>
          </a:blip>
          <a:stretch>
            <a:fillRect/>
          </a:stretch>
        </p:blipFill>
        <p:spPr>
          <a:xfrm>
            <a:off x="7784150" y="185300"/>
            <a:ext cx="976750" cy="976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5" name="Shape 5195"/>
        <p:cNvGrpSpPr/>
        <p:nvPr/>
      </p:nvGrpSpPr>
      <p:grpSpPr>
        <a:xfrm>
          <a:off x="0" y="0"/>
          <a:ext cx="0" cy="0"/>
          <a:chOff x="0" y="0"/>
          <a:chExt cx="0" cy="0"/>
        </a:xfrm>
      </p:grpSpPr>
      <p:pic>
        <p:nvPicPr>
          <p:cNvPr id="5196" name="Google Shape;5196;p111"/>
          <p:cNvPicPr preferRelativeResize="0"/>
          <p:nvPr/>
        </p:nvPicPr>
        <p:blipFill>
          <a:blip r:embed="rId3">
            <a:alphaModFix amt="74000"/>
          </a:blip>
          <a:stretch>
            <a:fillRect/>
          </a:stretch>
        </p:blipFill>
        <p:spPr>
          <a:xfrm rot="9461196">
            <a:off x="1917996" y="2388117"/>
            <a:ext cx="2894873" cy="2593323"/>
          </a:xfrm>
          <a:prstGeom prst="rect">
            <a:avLst/>
          </a:prstGeom>
          <a:noFill/>
          <a:ln>
            <a:noFill/>
          </a:ln>
        </p:spPr>
      </p:pic>
      <p:pic>
        <p:nvPicPr>
          <p:cNvPr id="5197" name="Google Shape;5197;p111"/>
          <p:cNvPicPr preferRelativeResize="0"/>
          <p:nvPr/>
        </p:nvPicPr>
        <p:blipFill>
          <a:blip r:embed="rId4">
            <a:alphaModFix amt="74000"/>
          </a:blip>
          <a:stretch>
            <a:fillRect/>
          </a:stretch>
        </p:blipFill>
        <p:spPr>
          <a:xfrm rot="1377427">
            <a:off x="4764679" y="752254"/>
            <a:ext cx="2894876" cy="2593327"/>
          </a:xfrm>
          <a:prstGeom prst="rect">
            <a:avLst/>
          </a:prstGeom>
          <a:noFill/>
          <a:ln>
            <a:noFill/>
          </a:ln>
        </p:spPr>
      </p:pic>
      <p:pic>
        <p:nvPicPr>
          <p:cNvPr id="5198" name="Google Shape;5198;p111"/>
          <p:cNvPicPr preferRelativeResize="0"/>
          <p:nvPr/>
        </p:nvPicPr>
        <p:blipFill>
          <a:blip r:embed="rId5">
            <a:alphaModFix amt="47000"/>
          </a:blip>
          <a:stretch>
            <a:fillRect/>
          </a:stretch>
        </p:blipFill>
        <p:spPr>
          <a:xfrm>
            <a:off x="1808452" y="227299"/>
            <a:ext cx="5527099" cy="4562724"/>
          </a:xfrm>
          <a:prstGeom prst="rect">
            <a:avLst/>
          </a:prstGeom>
          <a:noFill/>
          <a:ln>
            <a:noFill/>
          </a:ln>
        </p:spPr>
      </p:pic>
      <p:sp>
        <p:nvSpPr>
          <p:cNvPr id="5199" name="Google Shape;5199;p111"/>
          <p:cNvSpPr txBox="1"/>
          <p:nvPr>
            <p:ph type="ctrTitle"/>
          </p:nvPr>
        </p:nvSpPr>
        <p:spPr>
          <a:xfrm>
            <a:off x="1335325" y="2744850"/>
            <a:ext cx="6331200" cy="106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 Instruction </a:t>
            </a:r>
            <a:endParaRPr/>
          </a:p>
        </p:txBody>
      </p:sp>
      <p:sp>
        <p:nvSpPr>
          <p:cNvPr id="5200" name="Google Shape;5200;p111"/>
          <p:cNvSpPr/>
          <p:nvPr/>
        </p:nvSpPr>
        <p:spPr>
          <a:xfrm>
            <a:off x="-3657600" y="7305175"/>
            <a:ext cx="792600" cy="7926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01" name="Google Shape;5201;p111"/>
          <p:cNvPicPr preferRelativeResize="0"/>
          <p:nvPr/>
        </p:nvPicPr>
        <p:blipFill>
          <a:blip r:embed="rId6">
            <a:alphaModFix/>
          </a:blip>
          <a:stretch>
            <a:fillRect/>
          </a:stretch>
        </p:blipFill>
        <p:spPr>
          <a:xfrm>
            <a:off x="2123281" y="527693"/>
            <a:ext cx="2250300" cy="2310300"/>
          </a:xfrm>
          <a:prstGeom prst="rect">
            <a:avLst/>
          </a:prstGeom>
          <a:noFill/>
          <a:ln>
            <a:noFill/>
          </a:ln>
        </p:spPr>
      </p:pic>
      <p:sp>
        <p:nvSpPr>
          <p:cNvPr id="5202" name="Google Shape;5202;p111"/>
          <p:cNvSpPr txBox="1"/>
          <p:nvPr/>
        </p:nvSpPr>
        <p:spPr>
          <a:xfrm>
            <a:off x="4373575" y="620850"/>
            <a:ext cx="40059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200">
                <a:solidFill>
                  <a:schemeClr val="dk2"/>
                </a:solidFill>
                <a:latin typeface="Overpass"/>
                <a:ea typeface="Overpass"/>
                <a:cs typeface="Overpass"/>
                <a:sym typeface="Overpass"/>
              </a:rPr>
              <a:t>Arlington</a:t>
            </a:r>
            <a:endParaRPr b="1" sz="4200">
              <a:solidFill>
                <a:schemeClr val="dk2"/>
              </a:solidFill>
              <a:latin typeface="Overpass"/>
              <a:ea typeface="Overpass"/>
              <a:cs typeface="Overpass"/>
              <a:sym typeface="Overpass"/>
            </a:endParaRPr>
          </a:p>
          <a:p>
            <a:pPr indent="0" lvl="0" marL="0" rtl="0" algn="l">
              <a:spcBef>
                <a:spcPts val="0"/>
              </a:spcBef>
              <a:spcAft>
                <a:spcPts val="0"/>
              </a:spcAft>
              <a:buNone/>
            </a:pPr>
            <a:r>
              <a:rPr b="1" lang="en" sz="4200">
                <a:solidFill>
                  <a:schemeClr val="dk2"/>
                </a:solidFill>
                <a:latin typeface="Overpass"/>
                <a:ea typeface="Overpass"/>
                <a:cs typeface="Overpass"/>
                <a:sym typeface="Overpass"/>
              </a:rPr>
              <a:t>Public </a:t>
            </a:r>
            <a:endParaRPr b="1" sz="4200">
              <a:solidFill>
                <a:schemeClr val="dk2"/>
              </a:solidFill>
              <a:latin typeface="Overpass"/>
              <a:ea typeface="Overpass"/>
              <a:cs typeface="Overpass"/>
              <a:sym typeface="Overpass"/>
            </a:endParaRPr>
          </a:p>
          <a:p>
            <a:pPr indent="0" lvl="0" marL="0" rtl="0" algn="l">
              <a:spcBef>
                <a:spcPts val="0"/>
              </a:spcBef>
              <a:spcAft>
                <a:spcPts val="0"/>
              </a:spcAft>
              <a:buNone/>
            </a:pPr>
            <a:r>
              <a:rPr b="1" lang="en" sz="4200">
                <a:solidFill>
                  <a:schemeClr val="dk2"/>
                </a:solidFill>
                <a:latin typeface="Overpass"/>
                <a:ea typeface="Overpass"/>
                <a:cs typeface="Overpass"/>
                <a:sym typeface="Overpass"/>
              </a:rPr>
              <a:t>Schools</a:t>
            </a:r>
            <a:endParaRPr b="1" sz="4200">
              <a:solidFill>
                <a:schemeClr val="dk2"/>
              </a:solidFill>
              <a:latin typeface="Overpass"/>
              <a:ea typeface="Overpass"/>
              <a:cs typeface="Overpass"/>
              <a:sym typeface="Overpas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6" name="Shape 5206"/>
        <p:cNvGrpSpPr/>
        <p:nvPr/>
      </p:nvGrpSpPr>
      <p:grpSpPr>
        <a:xfrm>
          <a:off x="0" y="0"/>
          <a:ext cx="0" cy="0"/>
          <a:chOff x="0" y="0"/>
          <a:chExt cx="0" cy="0"/>
        </a:xfrm>
      </p:grpSpPr>
      <p:pic>
        <p:nvPicPr>
          <p:cNvPr id="5207" name="Google Shape;5207;p112"/>
          <p:cNvPicPr preferRelativeResize="0"/>
          <p:nvPr/>
        </p:nvPicPr>
        <p:blipFill>
          <a:blip r:embed="rId3">
            <a:alphaModFix amt="44000"/>
          </a:blip>
          <a:stretch>
            <a:fillRect/>
          </a:stretch>
        </p:blipFill>
        <p:spPr>
          <a:xfrm>
            <a:off x="574700" y="1408792"/>
            <a:ext cx="1732349" cy="1457194"/>
          </a:xfrm>
          <a:prstGeom prst="rect">
            <a:avLst/>
          </a:prstGeom>
          <a:noFill/>
          <a:ln>
            <a:noFill/>
          </a:ln>
        </p:spPr>
      </p:pic>
      <p:pic>
        <p:nvPicPr>
          <p:cNvPr id="5208" name="Google Shape;5208;p112"/>
          <p:cNvPicPr preferRelativeResize="0"/>
          <p:nvPr/>
        </p:nvPicPr>
        <p:blipFill>
          <a:blip r:embed="rId4">
            <a:alphaModFix amt="55000"/>
          </a:blip>
          <a:stretch>
            <a:fillRect/>
          </a:stretch>
        </p:blipFill>
        <p:spPr>
          <a:xfrm>
            <a:off x="3361200" y="1408788"/>
            <a:ext cx="1732349" cy="1457170"/>
          </a:xfrm>
          <a:prstGeom prst="rect">
            <a:avLst/>
          </a:prstGeom>
          <a:noFill/>
          <a:ln>
            <a:noFill/>
          </a:ln>
        </p:spPr>
      </p:pic>
      <p:sp>
        <p:nvSpPr>
          <p:cNvPr id="5209" name="Google Shape;5209;p112"/>
          <p:cNvSpPr txBox="1"/>
          <p:nvPr/>
        </p:nvSpPr>
        <p:spPr>
          <a:xfrm>
            <a:off x="680620" y="1725504"/>
            <a:ext cx="1509600" cy="33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Open Sans ExtraBold"/>
                <a:ea typeface="Open Sans ExtraBold"/>
                <a:cs typeface="Open Sans ExtraBold"/>
                <a:sym typeface="Open Sans ExtraBold"/>
              </a:rPr>
              <a:t>High Quality Tier I Instruction For All</a:t>
            </a:r>
            <a:endParaRPr>
              <a:solidFill>
                <a:schemeClr val="dk2"/>
              </a:solidFill>
              <a:latin typeface="Open Sans ExtraBold"/>
              <a:ea typeface="Open Sans ExtraBold"/>
              <a:cs typeface="Open Sans ExtraBold"/>
              <a:sym typeface="Open Sans ExtraBold"/>
            </a:endParaRPr>
          </a:p>
          <a:p>
            <a:pPr indent="0" lvl="0" marL="0" rtl="0" algn="ctr">
              <a:spcBef>
                <a:spcPts val="0"/>
              </a:spcBef>
              <a:spcAft>
                <a:spcPts val="0"/>
              </a:spcAft>
              <a:buNone/>
            </a:pPr>
            <a:r>
              <a:t/>
            </a:r>
            <a:endParaRPr>
              <a:solidFill>
                <a:schemeClr val="dk2"/>
              </a:solidFill>
              <a:latin typeface="Open Sans ExtraBold"/>
              <a:ea typeface="Open Sans ExtraBold"/>
              <a:cs typeface="Open Sans ExtraBold"/>
              <a:sym typeface="Open Sans ExtraBold"/>
            </a:endParaRPr>
          </a:p>
        </p:txBody>
      </p:sp>
      <p:sp>
        <p:nvSpPr>
          <p:cNvPr id="5210" name="Google Shape;5210;p112"/>
          <p:cNvSpPr txBox="1"/>
          <p:nvPr/>
        </p:nvSpPr>
        <p:spPr>
          <a:xfrm>
            <a:off x="526325" y="3713750"/>
            <a:ext cx="1829100" cy="102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2"/>
                </a:solidFill>
                <a:latin typeface="Open Sans"/>
                <a:ea typeface="Open Sans"/>
                <a:cs typeface="Open Sans"/>
                <a:sym typeface="Open Sans"/>
              </a:rPr>
              <a:t>All students receive grade-level instruction using high quality curriculum grounded in research</a:t>
            </a:r>
            <a:endParaRPr sz="1200">
              <a:solidFill>
                <a:schemeClr val="dk2"/>
              </a:solidFill>
              <a:latin typeface="Open Sans"/>
              <a:ea typeface="Open Sans"/>
              <a:cs typeface="Open Sans"/>
              <a:sym typeface="Open Sans"/>
            </a:endParaRPr>
          </a:p>
        </p:txBody>
      </p:sp>
      <p:sp>
        <p:nvSpPr>
          <p:cNvPr id="5211" name="Google Shape;5211;p112"/>
          <p:cNvSpPr txBox="1"/>
          <p:nvPr/>
        </p:nvSpPr>
        <p:spPr>
          <a:xfrm>
            <a:off x="3438362" y="1827913"/>
            <a:ext cx="1509600" cy="33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Open Sans ExtraBold"/>
                <a:ea typeface="Open Sans ExtraBold"/>
                <a:cs typeface="Open Sans ExtraBold"/>
                <a:sym typeface="Open Sans ExtraBold"/>
              </a:rPr>
              <a:t>Universal Screeners and Assessments</a:t>
            </a:r>
            <a:endParaRPr>
              <a:solidFill>
                <a:schemeClr val="dk2"/>
              </a:solidFill>
              <a:latin typeface="Open Sans ExtraBold"/>
              <a:ea typeface="Open Sans ExtraBold"/>
              <a:cs typeface="Open Sans ExtraBold"/>
              <a:sym typeface="Open Sans ExtraBold"/>
            </a:endParaRPr>
          </a:p>
        </p:txBody>
      </p:sp>
      <p:sp>
        <p:nvSpPr>
          <p:cNvPr id="5212" name="Google Shape;5212;p112"/>
          <p:cNvSpPr txBox="1"/>
          <p:nvPr/>
        </p:nvSpPr>
        <p:spPr>
          <a:xfrm>
            <a:off x="3264375" y="3608750"/>
            <a:ext cx="1926000" cy="11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2"/>
                </a:solidFill>
                <a:latin typeface="Open Sans"/>
                <a:ea typeface="Open Sans"/>
                <a:cs typeface="Open Sans"/>
                <a:sym typeface="Open Sans"/>
              </a:rPr>
              <a:t>All students are screened 3x year using validated measures to identify areas of need</a:t>
            </a:r>
            <a:endParaRPr sz="1200">
              <a:solidFill>
                <a:schemeClr val="dk2"/>
              </a:solidFill>
              <a:latin typeface="Open Sans"/>
              <a:ea typeface="Open Sans"/>
              <a:cs typeface="Open Sans"/>
              <a:sym typeface="Open Sans"/>
            </a:endParaRPr>
          </a:p>
          <a:p>
            <a:pPr indent="0" lvl="0" marL="0" rtl="0" algn="ctr">
              <a:spcBef>
                <a:spcPts val="0"/>
              </a:spcBef>
              <a:spcAft>
                <a:spcPts val="0"/>
              </a:spcAft>
              <a:buNone/>
            </a:pPr>
            <a:r>
              <a:t/>
            </a:r>
            <a:endParaRPr sz="1200">
              <a:solidFill>
                <a:schemeClr val="dk2"/>
              </a:solidFill>
              <a:latin typeface="Open Sans"/>
              <a:ea typeface="Open Sans"/>
              <a:cs typeface="Open Sans"/>
              <a:sym typeface="Open Sans"/>
            </a:endParaRPr>
          </a:p>
          <a:p>
            <a:pPr indent="0" lvl="0" marL="0" rtl="0" algn="ctr">
              <a:spcBef>
                <a:spcPts val="0"/>
              </a:spcBef>
              <a:spcAft>
                <a:spcPts val="0"/>
              </a:spcAft>
              <a:buNone/>
            </a:pPr>
            <a:r>
              <a:rPr lang="en" sz="1200">
                <a:solidFill>
                  <a:schemeClr val="dk2"/>
                </a:solidFill>
                <a:latin typeface="Open Sans"/>
                <a:ea typeface="Open Sans"/>
                <a:cs typeface="Open Sans"/>
                <a:sym typeface="Open Sans"/>
              </a:rPr>
              <a:t>Common formative and summative assessments </a:t>
            </a:r>
            <a:endParaRPr sz="1200">
              <a:solidFill>
                <a:schemeClr val="dk2"/>
              </a:solidFill>
              <a:latin typeface="Open Sans"/>
              <a:ea typeface="Open Sans"/>
              <a:cs typeface="Open Sans"/>
              <a:sym typeface="Open Sans"/>
            </a:endParaRPr>
          </a:p>
        </p:txBody>
      </p:sp>
      <p:sp>
        <p:nvSpPr>
          <p:cNvPr id="5213" name="Google Shape;5213;p112"/>
          <p:cNvSpPr txBox="1"/>
          <p:nvPr/>
        </p:nvSpPr>
        <p:spPr>
          <a:xfrm>
            <a:off x="6127675" y="3713750"/>
            <a:ext cx="1765200" cy="102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2"/>
                </a:solidFill>
                <a:latin typeface="Open Sans"/>
                <a:ea typeface="Open Sans"/>
                <a:cs typeface="Open Sans"/>
                <a:sym typeface="Open Sans"/>
              </a:rPr>
              <a:t>Teachers provide differentiated small group instruction to meet the needs of every learner</a:t>
            </a:r>
            <a:endParaRPr sz="1200">
              <a:solidFill>
                <a:schemeClr val="dk2"/>
              </a:solidFill>
              <a:highlight>
                <a:srgbClr val="FFFF00"/>
              </a:highlight>
              <a:latin typeface="Open Sans"/>
              <a:ea typeface="Open Sans"/>
              <a:cs typeface="Open Sans"/>
              <a:sym typeface="Open Sans"/>
            </a:endParaRPr>
          </a:p>
        </p:txBody>
      </p:sp>
      <p:pic>
        <p:nvPicPr>
          <p:cNvPr id="5214" name="Google Shape;5214;p112"/>
          <p:cNvPicPr preferRelativeResize="0"/>
          <p:nvPr/>
        </p:nvPicPr>
        <p:blipFill>
          <a:blip r:embed="rId5">
            <a:alphaModFix amt="68000"/>
          </a:blip>
          <a:stretch>
            <a:fillRect/>
          </a:stretch>
        </p:blipFill>
        <p:spPr>
          <a:xfrm>
            <a:off x="6127662" y="1394972"/>
            <a:ext cx="1765224" cy="1484827"/>
          </a:xfrm>
          <a:prstGeom prst="rect">
            <a:avLst/>
          </a:prstGeom>
          <a:noFill/>
          <a:ln>
            <a:noFill/>
          </a:ln>
        </p:spPr>
      </p:pic>
      <p:sp>
        <p:nvSpPr>
          <p:cNvPr id="5215" name="Google Shape;5215;p112"/>
          <p:cNvSpPr txBox="1"/>
          <p:nvPr/>
        </p:nvSpPr>
        <p:spPr>
          <a:xfrm>
            <a:off x="6196063" y="1827925"/>
            <a:ext cx="1628400" cy="61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Open Sans ExtraBold"/>
                <a:ea typeface="Open Sans ExtraBold"/>
                <a:cs typeface="Open Sans ExtraBold"/>
                <a:sym typeface="Open Sans ExtraBold"/>
              </a:rPr>
              <a:t>Differentiated Enrichment &amp;</a:t>
            </a:r>
            <a:endParaRPr>
              <a:solidFill>
                <a:schemeClr val="dk2"/>
              </a:solidFill>
              <a:latin typeface="Open Sans ExtraBold"/>
              <a:ea typeface="Open Sans ExtraBold"/>
              <a:cs typeface="Open Sans ExtraBold"/>
              <a:sym typeface="Open Sans ExtraBold"/>
            </a:endParaRPr>
          </a:p>
          <a:p>
            <a:pPr indent="0" lvl="0" marL="0" rtl="0" algn="ctr">
              <a:spcBef>
                <a:spcPts val="0"/>
              </a:spcBef>
              <a:spcAft>
                <a:spcPts val="0"/>
              </a:spcAft>
              <a:buNone/>
            </a:pPr>
            <a:r>
              <a:rPr lang="en">
                <a:solidFill>
                  <a:schemeClr val="dk2"/>
                </a:solidFill>
                <a:latin typeface="Open Sans ExtraBold"/>
                <a:ea typeface="Open Sans ExtraBold"/>
                <a:cs typeface="Open Sans ExtraBold"/>
                <a:sym typeface="Open Sans ExtraBold"/>
              </a:rPr>
              <a:t>Intervention</a:t>
            </a:r>
            <a:endParaRPr>
              <a:solidFill>
                <a:schemeClr val="dk2"/>
              </a:solidFill>
              <a:latin typeface="Open Sans ExtraBold"/>
              <a:ea typeface="Open Sans ExtraBold"/>
              <a:cs typeface="Open Sans ExtraBold"/>
              <a:sym typeface="Open Sans ExtraBold"/>
            </a:endParaRPr>
          </a:p>
        </p:txBody>
      </p:sp>
      <p:sp>
        <p:nvSpPr>
          <p:cNvPr id="5216" name="Google Shape;5216;p112"/>
          <p:cNvSpPr/>
          <p:nvPr/>
        </p:nvSpPr>
        <p:spPr>
          <a:xfrm>
            <a:off x="2258675" y="2303975"/>
            <a:ext cx="1064533" cy="90050"/>
          </a:xfrm>
          <a:custGeom>
            <a:rect b="b" l="l" r="r" t="t"/>
            <a:pathLst>
              <a:path extrusionOk="0" h="3602" w="44039">
                <a:moveTo>
                  <a:pt x="0" y="336"/>
                </a:moveTo>
                <a:cubicBezTo>
                  <a:pt x="7344" y="1671"/>
                  <a:pt x="14781" y="4286"/>
                  <a:pt x="22187" y="3361"/>
                </a:cubicBezTo>
                <a:cubicBezTo>
                  <a:pt x="29500" y="2447"/>
                  <a:pt x="36669" y="0"/>
                  <a:pt x="44039" y="0"/>
                </a:cubicBezTo>
              </a:path>
            </a:pathLst>
          </a:custGeom>
          <a:noFill/>
          <a:ln cap="flat" cmpd="sng" w="19050">
            <a:solidFill>
              <a:schemeClr val="dk2"/>
            </a:solidFill>
            <a:prstDash val="solid"/>
            <a:round/>
            <a:headEnd len="med" w="med" type="none"/>
            <a:tailEnd len="med" w="med" type="none"/>
          </a:ln>
        </p:spPr>
      </p:sp>
      <p:sp>
        <p:nvSpPr>
          <p:cNvPr id="5217" name="Google Shape;5217;p112"/>
          <p:cNvSpPr txBox="1"/>
          <p:nvPr>
            <p:ph type="ctrTitle"/>
          </p:nvPr>
        </p:nvSpPr>
        <p:spPr>
          <a:xfrm>
            <a:off x="729434" y="344425"/>
            <a:ext cx="76725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APS Elementary Instruction</a:t>
            </a:r>
            <a:endParaRPr>
              <a:solidFill>
                <a:schemeClr val="dk2"/>
              </a:solidFill>
            </a:endParaRPr>
          </a:p>
        </p:txBody>
      </p:sp>
      <p:sp>
        <p:nvSpPr>
          <p:cNvPr id="5218" name="Google Shape;5218;p112"/>
          <p:cNvSpPr/>
          <p:nvPr/>
        </p:nvSpPr>
        <p:spPr>
          <a:xfrm>
            <a:off x="5030200" y="2303975"/>
            <a:ext cx="1097452" cy="90050"/>
          </a:xfrm>
          <a:custGeom>
            <a:rect b="b" l="l" r="r" t="t"/>
            <a:pathLst>
              <a:path extrusionOk="0" h="3602" w="44039">
                <a:moveTo>
                  <a:pt x="0" y="336"/>
                </a:moveTo>
                <a:cubicBezTo>
                  <a:pt x="7344" y="1671"/>
                  <a:pt x="14781" y="4286"/>
                  <a:pt x="22187" y="3361"/>
                </a:cubicBezTo>
                <a:cubicBezTo>
                  <a:pt x="29500" y="2447"/>
                  <a:pt x="36669" y="0"/>
                  <a:pt x="44039" y="0"/>
                </a:cubicBezTo>
              </a:path>
            </a:pathLst>
          </a:custGeom>
          <a:noFill/>
          <a:ln cap="flat" cmpd="sng" w="19050">
            <a:solidFill>
              <a:schemeClr val="dk2"/>
            </a:solidFill>
            <a:prstDash val="solid"/>
            <a:round/>
            <a:headEnd len="med" w="med" type="none"/>
            <a:tailEnd len="med" w="med" type="none"/>
          </a:ln>
        </p:spPr>
      </p:sp>
      <p:cxnSp>
        <p:nvCxnSpPr>
          <p:cNvPr id="5219" name="Google Shape;5219;p112"/>
          <p:cNvCxnSpPr>
            <a:stCxn id="5207" idx="2"/>
            <a:endCxn id="5210" idx="0"/>
          </p:cNvCxnSpPr>
          <p:nvPr/>
        </p:nvCxnSpPr>
        <p:spPr>
          <a:xfrm>
            <a:off x="1440874" y="2865987"/>
            <a:ext cx="0" cy="847800"/>
          </a:xfrm>
          <a:prstGeom prst="straightConnector1">
            <a:avLst/>
          </a:prstGeom>
          <a:noFill/>
          <a:ln cap="flat" cmpd="sng" w="19050">
            <a:solidFill>
              <a:schemeClr val="dk2"/>
            </a:solidFill>
            <a:prstDash val="dot"/>
            <a:round/>
            <a:headEnd len="med" w="med" type="none"/>
            <a:tailEnd len="med" w="med" type="triangle"/>
          </a:ln>
        </p:spPr>
      </p:cxnSp>
      <p:cxnSp>
        <p:nvCxnSpPr>
          <p:cNvPr id="5220" name="Google Shape;5220;p112"/>
          <p:cNvCxnSpPr/>
          <p:nvPr/>
        </p:nvCxnSpPr>
        <p:spPr>
          <a:xfrm>
            <a:off x="7008913" y="2879800"/>
            <a:ext cx="2700" cy="881400"/>
          </a:xfrm>
          <a:prstGeom prst="straightConnector1">
            <a:avLst/>
          </a:prstGeom>
          <a:noFill/>
          <a:ln cap="flat" cmpd="sng" w="19050">
            <a:solidFill>
              <a:schemeClr val="dk2"/>
            </a:solidFill>
            <a:prstDash val="dot"/>
            <a:round/>
            <a:headEnd len="med" w="med" type="none"/>
            <a:tailEnd len="med" w="med" type="triangle"/>
          </a:ln>
        </p:spPr>
      </p:cxnSp>
      <p:cxnSp>
        <p:nvCxnSpPr>
          <p:cNvPr id="5221" name="Google Shape;5221;p112"/>
          <p:cNvCxnSpPr/>
          <p:nvPr/>
        </p:nvCxnSpPr>
        <p:spPr>
          <a:xfrm flipH="1">
            <a:off x="4225275" y="2865950"/>
            <a:ext cx="4200" cy="617100"/>
          </a:xfrm>
          <a:prstGeom prst="straightConnector1">
            <a:avLst/>
          </a:prstGeom>
          <a:noFill/>
          <a:ln cap="flat" cmpd="sng" w="19050">
            <a:solidFill>
              <a:schemeClr val="dk2"/>
            </a:solidFill>
            <a:prstDash val="dot"/>
            <a:round/>
            <a:headEnd len="med" w="med" type="none"/>
            <a:tailEnd len="med" w="med" type="triangl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5" name="Shape 5225"/>
        <p:cNvGrpSpPr/>
        <p:nvPr/>
      </p:nvGrpSpPr>
      <p:grpSpPr>
        <a:xfrm>
          <a:off x="0" y="0"/>
          <a:ext cx="0" cy="0"/>
          <a:chOff x="0" y="0"/>
          <a:chExt cx="0" cy="0"/>
        </a:xfrm>
      </p:grpSpPr>
      <p:sp>
        <p:nvSpPr>
          <p:cNvPr id="5226" name="Google Shape;5226;p113"/>
          <p:cNvSpPr txBox="1"/>
          <p:nvPr>
            <p:ph type="ctrTitle"/>
          </p:nvPr>
        </p:nvSpPr>
        <p:spPr>
          <a:xfrm>
            <a:off x="1187896" y="385900"/>
            <a:ext cx="76725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Universal Screeners </a:t>
            </a:r>
            <a:endParaRPr/>
          </a:p>
        </p:txBody>
      </p:sp>
      <p:sp>
        <p:nvSpPr>
          <p:cNvPr id="5227" name="Google Shape;5227;p113"/>
          <p:cNvSpPr txBox="1"/>
          <p:nvPr>
            <p:ph idx="2" type="subTitle"/>
          </p:nvPr>
        </p:nvSpPr>
        <p:spPr>
          <a:xfrm>
            <a:off x="203250" y="1745750"/>
            <a:ext cx="4180500" cy="2919900"/>
          </a:xfrm>
          <a:prstGeom prst="rect">
            <a:avLst/>
          </a:prstGeom>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200"/>
              <a:t>3x/year</a:t>
            </a:r>
            <a:endParaRPr sz="2200"/>
          </a:p>
          <a:p>
            <a:pPr indent="-368300" lvl="0" marL="457200" rtl="0" algn="l">
              <a:spcBef>
                <a:spcPts val="0"/>
              </a:spcBef>
              <a:spcAft>
                <a:spcPts val="0"/>
              </a:spcAft>
              <a:buSzPts val="2200"/>
              <a:buChar char="●"/>
            </a:pPr>
            <a:r>
              <a:rPr b="1" lang="en" sz="2200"/>
              <a:t>PALS series </a:t>
            </a:r>
            <a:r>
              <a:rPr i="1" lang="en" sz="1900"/>
              <a:t>(revisions of this screener will start 24-25 SY) </a:t>
            </a:r>
            <a:endParaRPr i="1" sz="1900"/>
          </a:p>
          <a:p>
            <a:pPr indent="0" lvl="0" marL="457200" rtl="0" algn="l">
              <a:spcBef>
                <a:spcPts val="0"/>
              </a:spcBef>
              <a:spcAft>
                <a:spcPts val="0"/>
              </a:spcAft>
              <a:buNone/>
            </a:pPr>
            <a:r>
              <a:rPr lang="en" sz="2200"/>
              <a:t>(through 2nd Grade)</a:t>
            </a:r>
            <a:endParaRPr sz="2200"/>
          </a:p>
          <a:p>
            <a:pPr indent="0" lvl="0" marL="457200" rtl="0" algn="l">
              <a:spcBef>
                <a:spcPts val="0"/>
              </a:spcBef>
              <a:spcAft>
                <a:spcPts val="0"/>
              </a:spcAft>
              <a:buNone/>
            </a:pPr>
            <a:r>
              <a:t/>
            </a:r>
            <a:endParaRPr sz="2200"/>
          </a:p>
          <a:p>
            <a:pPr indent="-368300" lvl="0" marL="457200" rtl="0" algn="l">
              <a:spcBef>
                <a:spcPts val="0"/>
              </a:spcBef>
              <a:spcAft>
                <a:spcPts val="0"/>
              </a:spcAft>
              <a:buSzPts val="2200"/>
              <a:buChar char="●"/>
            </a:pPr>
            <a:r>
              <a:rPr b="1" lang="en" sz="2200"/>
              <a:t>DIBELS </a:t>
            </a:r>
            <a:endParaRPr b="1" sz="2200"/>
          </a:p>
          <a:p>
            <a:pPr indent="0" lvl="0" marL="457200" rtl="0" algn="l">
              <a:spcBef>
                <a:spcPts val="0"/>
              </a:spcBef>
              <a:spcAft>
                <a:spcPts val="0"/>
              </a:spcAft>
              <a:buNone/>
            </a:pPr>
            <a:r>
              <a:rPr lang="en" sz="2200"/>
              <a:t>(through 5th Grade)</a:t>
            </a:r>
            <a:endParaRPr sz="2200"/>
          </a:p>
          <a:p>
            <a:pPr indent="0" lvl="0" marL="0" rtl="0" algn="l">
              <a:spcBef>
                <a:spcPts val="0"/>
              </a:spcBef>
              <a:spcAft>
                <a:spcPts val="0"/>
              </a:spcAft>
              <a:buNone/>
            </a:pPr>
            <a:r>
              <a:t/>
            </a:r>
            <a:endParaRPr sz="2200"/>
          </a:p>
        </p:txBody>
      </p:sp>
      <p:sp>
        <p:nvSpPr>
          <p:cNvPr id="5228" name="Google Shape;5228;p113"/>
          <p:cNvSpPr txBox="1"/>
          <p:nvPr>
            <p:ph idx="3" type="subTitle"/>
          </p:nvPr>
        </p:nvSpPr>
        <p:spPr>
          <a:xfrm flipH="1">
            <a:off x="5983290" y="1266643"/>
            <a:ext cx="1532400" cy="479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1900"/>
              <a:t>Math</a:t>
            </a:r>
            <a:endParaRPr sz="1900"/>
          </a:p>
        </p:txBody>
      </p:sp>
      <p:sp>
        <p:nvSpPr>
          <p:cNvPr id="5229" name="Google Shape;5229;p113"/>
          <p:cNvSpPr txBox="1"/>
          <p:nvPr>
            <p:ph idx="4" type="subTitle"/>
          </p:nvPr>
        </p:nvSpPr>
        <p:spPr>
          <a:xfrm flipH="1">
            <a:off x="4577500" y="1745750"/>
            <a:ext cx="4344000" cy="2919900"/>
          </a:xfrm>
          <a:prstGeom prst="rect">
            <a:avLst/>
          </a:prstGeom>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200"/>
              <a:t>2x/year</a:t>
            </a:r>
            <a:endParaRPr sz="2200"/>
          </a:p>
          <a:p>
            <a:pPr indent="-368300" lvl="0" marL="457200" marR="0" rtl="0" algn="l">
              <a:lnSpc>
                <a:spcPct val="100000"/>
              </a:lnSpc>
              <a:spcBef>
                <a:spcPts val="0"/>
              </a:spcBef>
              <a:spcAft>
                <a:spcPts val="0"/>
              </a:spcAft>
              <a:buSzPts val="2200"/>
              <a:buChar char="●"/>
            </a:pPr>
            <a:r>
              <a:rPr b="1" lang="en" sz="2200"/>
              <a:t>VKRP</a:t>
            </a:r>
            <a:r>
              <a:rPr lang="en" sz="2200"/>
              <a:t> </a:t>
            </a:r>
            <a:endParaRPr sz="2200"/>
          </a:p>
          <a:p>
            <a:pPr indent="0" lvl="0" marL="457200" marR="0" rtl="0" algn="l">
              <a:lnSpc>
                <a:spcPct val="100000"/>
              </a:lnSpc>
              <a:spcBef>
                <a:spcPts val="0"/>
              </a:spcBef>
              <a:spcAft>
                <a:spcPts val="0"/>
              </a:spcAft>
              <a:buNone/>
            </a:pPr>
            <a:r>
              <a:rPr lang="en" sz="1500"/>
              <a:t>Virginia Kindergarten Readiness Program</a:t>
            </a:r>
            <a:endParaRPr sz="1500"/>
          </a:p>
          <a:p>
            <a:pPr indent="0" lvl="0" marL="457200" marR="0" rtl="0" algn="l">
              <a:lnSpc>
                <a:spcPct val="100000"/>
              </a:lnSpc>
              <a:spcBef>
                <a:spcPts val="0"/>
              </a:spcBef>
              <a:spcAft>
                <a:spcPts val="0"/>
              </a:spcAft>
              <a:buNone/>
            </a:pPr>
            <a:r>
              <a:rPr lang="en" sz="1500"/>
              <a:t>Assess math &amp; social skills</a:t>
            </a:r>
            <a:r>
              <a:rPr lang="en" sz="2400"/>
              <a:t> </a:t>
            </a:r>
            <a:endParaRPr sz="2400"/>
          </a:p>
          <a:p>
            <a:pPr indent="0" lvl="0" marL="457200" marR="0" rtl="0" algn="l">
              <a:lnSpc>
                <a:spcPct val="100000"/>
              </a:lnSpc>
              <a:spcBef>
                <a:spcPts val="0"/>
              </a:spcBef>
              <a:spcAft>
                <a:spcPts val="0"/>
              </a:spcAft>
              <a:buNone/>
            </a:pPr>
            <a:r>
              <a:t/>
            </a:r>
            <a:endParaRPr sz="2200"/>
          </a:p>
          <a:p>
            <a:pPr indent="0" lvl="0" marL="457200" marR="0" rtl="0" algn="l">
              <a:lnSpc>
                <a:spcPct val="100000"/>
              </a:lnSpc>
              <a:spcBef>
                <a:spcPts val="0"/>
              </a:spcBef>
              <a:spcAft>
                <a:spcPts val="0"/>
              </a:spcAft>
              <a:buNone/>
            </a:pPr>
            <a:r>
              <a:t/>
            </a:r>
            <a:endParaRPr sz="2200"/>
          </a:p>
          <a:p>
            <a:pPr indent="0" lvl="0" marL="457200" marR="0" rtl="0" algn="l">
              <a:lnSpc>
                <a:spcPct val="100000"/>
              </a:lnSpc>
              <a:spcBef>
                <a:spcPts val="0"/>
              </a:spcBef>
              <a:spcAft>
                <a:spcPts val="0"/>
              </a:spcAft>
              <a:buNone/>
            </a:pPr>
            <a:r>
              <a:t/>
            </a:r>
            <a:endParaRPr sz="2200"/>
          </a:p>
          <a:p>
            <a:pPr indent="0" lvl="0" marL="457200" marR="0" rtl="0" algn="l">
              <a:lnSpc>
                <a:spcPct val="100000"/>
              </a:lnSpc>
              <a:spcBef>
                <a:spcPts val="0"/>
              </a:spcBef>
              <a:spcAft>
                <a:spcPts val="0"/>
              </a:spcAft>
              <a:buNone/>
            </a:pPr>
            <a:r>
              <a:t/>
            </a:r>
            <a:endParaRPr sz="2200"/>
          </a:p>
        </p:txBody>
      </p:sp>
      <p:sp>
        <p:nvSpPr>
          <p:cNvPr id="5230" name="Google Shape;5230;p113"/>
          <p:cNvSpPr txBox="1"/>
          <p:nvPr>
            <p:ph idx="3" type="subTitle"/>
          </p:nvPr>
        </p:nvSpPr>
        <p:spPr>
          <a:xfrm flipH="1">
            <a:off x="488697" y="1266650"/>
            <a:ext cx="3609600" cy="479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1900"/>
              <a:t>English/Language Arts</a:t>
            </a:r>
            <a:endParaRPr sz="19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4" name="Shape 5234"/>
        <p:cNvGrpSpPr/>
        <p:nvPr/>
      </p:nvGrpSpPr>
      <p:grpSpPr>
        <a:xfrm>
          <a:off x="0" y="0"/>
          <a:ext cx="0" cy="0"/>
          <a:chOff x="0" y="0"/>
          <a:chExt cx="0" cy="0"/>
        </a:xfrm>
      </p:grpSpPr>
      <p:sp>
        <p:nvSpPr>
          <p:cNvPr id="5235" name="Google Shape;5235;p114"/>
          <p:cNvSpPr txBox="1"/>
          <p:nvPr>
            <p:ph type="title"/>
          </p:nvPr>
        </p:nvSpPr>
        <p:spPr>
          <a:xfrm>
            <a:off x="-141596" y="1511600"/>
            <a:ext cx="4713600" cy="171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Sample Kindergarten </a:t>
            </a:r>
            <a:endParaRPr/>
          </a:p>
          <a:p>
            <a:pPr indent="0" lvl="0" marL="0" rtl="0" algn="ctr">
              <a:spcBef>
                <a:spcPts val="0"/>
              </a:spcBef>
              <a:spcAft>
                <a:spcPts val="0"/>
              </a:spcAft>
              <a:buNone/>
            </a:pPr>
            <a:r>
              <a:rPr lang="en"/>
              <a:t>Schedule</a:t>
            </a:r>
            <a:endParaRPr/>
          </a:p>
        </p:txBody>
      </p:sp>
      <p:pic>
        <p:nvPicPr>
          <p:cNvPr id="5236" name="Google Shape;5236;p114"/>
          <p:cNvPicPr preferRelativeResize="0"/>
          <p:nvPr/>
        </p:nvPicPr>
        <p:blipFill rotWithShape="1">
          <a:blip r:embed="rId3">
            <a:alphaModFix/>
          </a:blip>
          <a:srcRect b="0" l="0" r="0" t="4942"/>
          <a:stretch/>
        </p:blipFill>
        <p:spPr>
          <a:xfrm>
            <a:off x="4158125" y="387838"/>
            <a:ext cx="3081225" cy="4367826"/>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0" name="Shape 5240"/>
        <p:cNvGrpSpPr/>
        <p:nvPr/>
      </p:nvGrpSpPr>
      <p:grpSpPr>
        <a:xfrm>
          <a:off x="0" y="0"/>
          <a:ext cx="0" cy="0"/>
          <a:chOff x="0" y="0"/>
          <a:chExt cx="0" cy="0"/>
        </a:xfrm>
      </p:grpSpPr>
      <p:sp>
        <p:nvSpPr>
          <p:cNvPr id="5241" name="Google Shape;5241;p115"/>
          <p:cNvSpPr txBox="1"/>
          <p:nvPr>
            <p:ph idx="1" type="body"/>
          </p:nvPr>
        </p:nvSpPr>
        <p:spPr>
          <a:xfrm>
            <a:off x="395650" y="950825"/>
            <a:ext cx="6486000" cy="40389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Overpass"/>
              <a:buChar char="●"/>
            </a:pPr>
            <a:r>
              <a:rPr lang="en" sz="1400">
                <a:solidFill>
                  <a:schemeClr val="dk2"/>
                </a:solidFill>
                <a:latin typeface="Overpass"/>
                <a:ea typeface="Overpass"/>
                <a:cs typeface="Overpass"/>
                <a:sym typeface="Overpass"/>
              </a:rPr>
              <a:t>Focus on Tier 1 instruction: </a:t>
            </a:r>
            <a:r>
              <a:rPr b="1" lang="en" sz="1400">
                <a:solidFill>
                  <a:schemeClr val="dk2"/>
                </a:solidFill>
                <a:latin typeface="Overpass"/>
                <a:ea typeface="Overpass"/>
                <a:cs typeface="Overpass"/>
                <a:sym typeface="Overpass"/>
              </a:rPr>
              <a:t>20-30 minutes of daily time</a:t>
            </a:r>
            <a:r>
              <a:rPr lang="en" sz="1400">
                <a:solidFill>
                  <a:schemeClr val="dk2"/>
                </a:solidFill>
                <a:latin typeface="Overpass"/>
                <a:ea typeface="Overpass"/>
                <a:cs typeface="Overpass"/>
                <a:sym typeface="Overpass"/>
              </a:rPr>
              <a:t> focused on explicit SEL instruction using </a:t>
            </a:r>
            <a:r>
              <a:rPr b="1" lang="en" sz="1400">
                <a:solidFill>
                  <a:schemeClr val="dk2"/>
                </a:solidFill>
                <a:latin typeface="Overpass"/>
                <a:ea typeface="Overpass"/>
                <a:cs typeface="Overpass"/>
                <a:sym typeface="Overpass"/>
              </a:rPr>
              <a:t>Second Step</a:t>
            </a:r>
            <a:r>
              <a:rPr lang="en" sz="1400">
                <a:solidFill>
                  <a:schemeClr val="dk2"/>
                </a:solidFill>
                <a:latin typeface="Overpass"/>
                <a:ea typeface="Overpass"/>
                <a:cs typeface="Overpass"/>
                <a:sym typeface="Overpass"/>
              </a:rPr>
              <a:t> curriculum</a:t>
            </a:r>
            <a:endParaRPr sz="1400">
              <a:solidFill>
                <a:schemeClr val="dk2"/>
              </a:solidFill>
              <a:latin typeface="Overpass"/>
              <a:ea typeface="Overpass"/>
              <a:cs typeface="Overpass"/>
              <a:sym typeface="Overpass"/>
            </a:endParaRPr>
          </a:p>
          <a:p>
            <a:pPr indent="-317500" lvl="0" marL="457200" rtl="0" algn="l">
              <a:lnSpc>
                <a:spcPct val="115000"/>
              </a:lnSpc>
              <a:spcBef>
                <a:spcPts val="0"/>
              </a:spcBef>
              <a:spcAft>
                <a:spcPts val="0"/>
              </a:spcAft>
              <a:buClr>
                <a:schemeClr val="dk1"/>
              </a:buClr>
              <a:buSzPts val="1400"/>
              <a:buFont typeface="Overpass"/>
              <a:buChar char="●"/>
            </a:pPr>
            <a:r>
              <a:rPr lang="en" sz="1400">
                <a:solidFill>
                  <a:schemeClr val="dk2"/>
                </a:solidFill>
                <a:latin typeface="Overpass"/>
                <a:ea typeface="Overpass"/>
                <a:cs typeface="Overpass"/>
                <a:sym typeface="Overpass"/>
              </a:rPr>
              <a:t>Aligned to 5 SEL competencies and curriculum frameworks outlined by VDOE</a:t>
            </a:r>
            <a:endParaRPr sz="1400">
              <a:solidFill>
                <a:schemeClr val="dk2"/>
              </a:solidFill>
              <a:latin typeface="Overpass"/>
              <a:ea typeface="Overpass"/>
              <a:cs typeface="Overpass"/>
              <a:sym typeface="Overpass"/>
            </a:endParaRPr>
          </a:p>
          <a:p>
            <a:pPr indent="-317500" lvl="0" marL="457200" rtl="0" algn="l">
              <a:lnSpc>
                <a:spcPct val="115000"/>
              </a:lnSpc>
              <a:spcBef>
                <a:spcPts val="0"/>
              </a:spcBef>
              <a:spcAft>
                <a:spcPts val="0"/>
              </a:spcAft>
              <a:buClr>
                <a:schemeClr val="dk1"/>
              </a:buClr>
              <a:buSzPts val="1400"/>
              <a:buFont typeface="Overpass"/>
              <a:buChar char="●"/>
            </a:pPr>
            <a:r>
              <a:rPr lang="en" sz="1400">
                <a:solidFill>
                  <a:schemeClr val="dk2"/>
                </a:solidFill>
                <a:latin typeface="Overpass"/>
                <a:ea typeface="Overpass"/>
                <a:cs typeface="Overpass"/>
                <a:sym typeface="Overpass"/>
              </a:rPr>
              <a:t>APS has set three </a:t>
            </a:r>
            <a:r>
              <a:rPr b="1" lang="en" sz="1400">
                <a:solidFill>
                  <a:schemeClr val="dk2"/>
                </a:solidFill>
                <a:latin typeface="Overpass"/>
                <a:ea typeface="Overpass"/>
                <a:cs typeface="Overpass"/>
                <a:sym typeface="Overpass"/>
              </a:rPr>
              <a:t>SEL priorities</a:t>
            </a:r>
            <a:r>
              <a:rPr lang="en" sz="1400">
                <a:solidFill>
                  <a:schemeClr val="dk2"/>
                </a:solidFill>
                <a:latin typeface="Overpass"/>
                <a:ea typeface="Overpass"/>
                <a:cs typeface="Overpass"/>
                <a:sym typeface="Overpass"/>
              </a:rPr>
              <a:t>: </a:t>
            </a:r>
            <a:endParaRPr sz="1400">
              <a:solidFill>
                <a:schemeClr val="dk2"/>
              </a:solidFill>
              <a:latin typeface="Overpass"/>
              <a:ea typeface="Overpass"/>
              <a:cs typeface="Overpass"/>
              <a:sym typeface="Overpass"/>
            </a:endParaRPr>
          </a:p>
          <a:p>
            <a:pPr indent="-317500" lvl="1" marL="914400" rtl="0" algn="l">
              <a:lnSpc>
                <a:spcPct val="115000"/>
              </a:lnSpc>
              <a:spcBef>
                <a:spcPts val="0"/>
              </a:spcBef>
              <a:spcAft>
                <a:spcPts val="0"/>
              </a:spcAft>
              <a:buClr>
                <a:schemeClr val="dk2"/>
              </a:buClr>
              <a:buSzPts val="1400"/>
              <a:buFont typeface="Overpass"/>
              <a:buChar char="○"/>
            </a:pPr>
            <a:r>
              <a:rPr lang="en">
                <a:solidFill>
                  <a:schemeClr val="dk2"/>
                </a:solidFill>
                <a:latin typeface="Overpass"/>
                <a:ea typeface="Overpass"/>
                <a:cs typeface="Overpass"/>
                <a:sym typeface="Overpass"/>
              </a:rPr>
              <a:t>Provide ongoing learning for all staff in SEL competencies and curricular resources</a:t>
            </a:r>
            <a:endParaRPr>
              <a:solidFill>
                <a:schemeClr val="dk2"/>
              </a:solidFill>
              <a:latin typeface="Overpass"/>
              <a:ea typeface="Overpass"/>
              <a:cs typeface="Overpass"/>
              <a:sym typeface="Overpass"/>
            </a:endParaRPr>
          </a:p>
          <a:p>
            <a:pPr indent="-317500" lvl="1" marL="914400" rtl="0" algn="l">
              <a:lnSpc>
                <a:spcPct val="115000"/>
              </a:lnSpc>
              <a:spcBef>
                <a:spcPts val="0"/>
              </a:spcBef>
              <a:spcAft>
                <a:spcPts val="0"/>
              </a:spcAft>
              <a:buClr>
                <a:schemeClr val="dk2"/>
              </a:buClr>
              <a:buSzPts val="1400"/>
              <a:buFont typeface="Overpass"/>
              <a:buChar char="○"/>
            </a:pPr>
            <a:r>
              <a:rPr lang="en">
                <a:solidFill>
                  <a:schemeClr val="dk2"/>
                </a:solidFill>
                <a:latin typeface="Overpass"/>
                <a:ea typeface="Overpass"/>
                <a:cs typeface="Overpass"/>
                <a:sym typeface="Overpass"/>
              </a:rPr>
              <a:t>Provide students ongoing opportunities to learn and practice SEL</a:t>
            </a:r>
            <a:endParaRPr>
              <a:solidFill>
                <a:schemeClr val="dk2"/>
              </a:solidFill>
              <a:latin typeface="Overpass"/>
              <a:ea typeface="Overpass"/>
              <a:cs typeface="Overpass"/>
              <a:sym typeface="Overpass"/>
            </a:endParaRPr>
          </a:p>
          <a:p>
            <a:pPr indent="-317500" lvl="1" marL="914400" rtl="0" algn="l">
              <a:lnSpc>
                <a:spcPct val="115000"/>
              </a:lnSpc>
              <a:spcBef>
                <a:spcPts val="0"/>
              </a:spcBef>
              <a:spcAft>
                <a:spcPts val="0"/>
              </a:spcAft>
              <a:buClr>
                <a:schemeClr val="dk2"/>
              </a:buClr>
              <a:buSzPts val="1400"/>
              <a:buFont typeface="Overpass"/>
              <a:buChar char="○"/>
            </a:pPr>
            <a:r>
              <a:rPr lang="en">
                <a:solidFill>
                  <a:schemeClr val="dk2"/>
                </a:solidFill>
                <a:latin typeface="Overpass"/>
                <a:ea typeface="Overpass"/>
                <a:cs typeface="Overpass"/>
                <a:sym typeface="Overpass"/>
              </a:rPr>
              <a:t>Prioritize regular, individualized outreach to students, families, and staff to continuously improve our support systems</a:t>
            </a:r>
            <a:endParaRPr sz="1400">
              <a:solidFill>
                <a:schemeClr val="dk2"/>
              </a:solidFill>
              <a:latin typeface="Overpass"/>
              <a:ea typeface="Overpass"/>
              <a:cs typeface="Overpass"/>
              <a:sym typeface="Overpass"/>
            </a:endParaRPr>
          </a:p>
          <a:p>
            <a:pPr indent="-317500" lvl="0" marL="457200" rtl="0" algn="l">
              <a:lnSpc>
                <a:spcPct val="115000"/>
              </a:lnSpc>
              <a:spcBef>
                <a:spcPts val="0"/>
              </a:spcBef>
              <a:spcAft>
                <a:spcPts val="0"/>
              </a:spcAft>
              <a:buClr>
                <a:schemeClr val="dk1"/>
              </a:buClr>
              <a:buSzPts val="1400"/>
              <a:buFont typeface="Overpass"/>
              <a:buChar char="●"/>
            </a:pPr>
            <a:r>
              <a:rPr lang="en" sz="1400" u="sng">
                <a:solidFill>
                  <a:srgbClr val="3C78D8"/>
                </a:solidFill>
                <a:latin typeface="Overpass"/>
                <a:ea typeface="Overpass"/>
                <a:cs typeface="Overpass"/>
                <a:sym typeface="Overpass"/>
                <a:hlinkClick r:id="rId3">
                  <a:extLst>
                    <a:ext uri="{A12FA001-AC4F-418D-AE19-62706E023703}">
                      <ahyp:hlinkClr val="tx"/>
                    </a:ext>
                  </a:extLst>
                </a:hlinkClick>
              </a:rPr>
              <a:t>SEL 3 Signature Practices</a:t>
            </a:r>
            <a:endParaRPr sz="1400">
              <a:solidFill>
                <a:schemeClr val="dk2"/>
              </a:solidFill>
              <a:latin typeface="Overpass"/>
              <a:ea typeface="Overpass"/>
              <a:cs typeface="Overpass"/>
              <a:sym typeface="Overpass"/>
            </a:endParaRPr>
          </a:p>
        </p:txBody>
      </p:sp>
      <p:sp>
        <p:nvSpPr>
          <p:cNvPr id="5242" name="Google Shape;5242;p115"/>
          <p:cNvSpPr txBox="1"/>
          <p:nvPr>
            <p:ph type="ctrTitle"/>
          </p:nvPr>
        </p:nvSpPr>
        <p:spPr>
          <a:xfrm>
            <a:off x="736646" y="373025"/>
            <a:ext cx="7672500" cy="57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Social Emotional Learning</a:t>
            </a:r>
            <a:endParaRPr/>
          </a:p>
        </p:txBody>
      </p:sp>
      <p:pic>
        <p:nvPicPr>
          <p:cNvPr id="5243" name="Google Shape;5243;p115"/>
          <p:cNvPicPr preferRelativeResize="0"/>
          <p:nvPr/>
        </p:nvPicPr>
        <p:blipFill>
          <a:blip r:embed="rId4">
            <a:alphaModFix/>
          </a:blip>
          <a:stretch>
            <a:fillRect/>
          </a:stretch>
        </p:blipFill>
        <p:spPr>
          <a:xfrm>
            <a:off x="7358640" y="3190825"/>
            <a:ext cx="1615820" cy="1615850"/>
          </a:xfrm>
          <a:prstGeom prst="rect">
            <a:avLst/>
          </a:prstGeom>
          <a:noFill/>
          <a:ln>
            <a:noFill/>
          </a:ln>
        </p:spPr>
      </p:pic>
      <p:pic>
        <p:nvPicPr>
          <p:cNvPr id="5244" name="Google Shape;5244;p115"/>
          <p:cNvPicPr preferRelativeResize="0"/>
          <p:nvPr/>
        </p:nvPicPr>
        <p:blipFill>
          <a:blip r:embed="rId5">
            <a:alphaModFix/>
          </a:blip>
          <a:stretch>
            <a:fillRect/>
          </a:stretch>
        </p:blipFill>
        <p:spPr>
          <a:xfrm>
            <a:off x="7035375" y="1055850"/>
            <a:ext cx="2262351" cy="213497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